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4"/>
  </p:sldMasterIdLst>
  <p:notesMasterIdLst>
    <p:notesMasterId r:id="rId28"/>
  </p:notesMasterIdLst>
  <p:sldIdLst>
    <p:sldId id="349" r:id="rId5"/>
    <p:sldId id="351" r:id="rId6"/>
    <p:sldId id="363" r:id="rId7"/>
    <p:sldId id="373" r:id="rId8"/>
    <p:sldId id="354" r:id="rId9"/>
    <p:sldId id="353" r:id="rId10"/>
    <p:sldId id="364" r:id="rId11"/>
    <p:sldId id="355" r:id="rId12"/>
    <p:sldId id="356" r:id="rId13"/>
    <p:sldId id="368" r:id="rId14"/>
    <p:sldId id="376" r:id="rId15"/>
    <p:sldId id="357" r:id="rId16"/>
    <p:sldId id="358" r:id="rId17"/>
    <p:sldId id="359" r:id="rId18"/>
    <p:sldId id="361" r:id="rId19"/>
    <p:sldId id="365" r:id="rId20"/>
    <p:sldId id="374" r:id="rId21"/>
    <p:sldId id="375" r:id="rId22"/>
    <p:sldId id="360" r:id="rId23"/>
    <p:sldId id="369" r:id="rId24"/>
    <p:sldId id="370" r:id="rId25"/>
    <p:sldId id="372" r:id="rId26"/>
    <p:sldId id="362" r:id="rId27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nia Sheppard" initials="TS" lastIdx="1" clrIdx="0">
    <p:extLst>
      <p:ext uri="{19B8F6BF-5375-455C-9EA6-DF929625EA0E}">
        <p15:presenceInfo xmlns:p15="http://schemas.microsoft.com/office/powerpoint/2012/main" userId="56f9a2e4497f5f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A4CF2A-DCF8-43C3-9B35-64C7F97357AE}" v="39" dt="2023-11-16T00:11:10.56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78" autoAdjust="0"/>
  </p:normalViewPr>
  <p:slideViewPr>
    <p:cSldViewPr>
      <p:cViewPr varScale="1">
        <p:scale>
          <a:sx n="103" d="100"/>
          <a:sy n="103" d="100"/>
        </p:scale>
        <p:origin x="185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FAA3C4-7B76-F14E-9CF7-1493759DE378}" type="doc">
      <dgm:prSet loTypeId="urn:microsoft.com/office/officeart/2009/3/layout/StepUpProcess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D8F0522-53AD-494B-B535-12D39CDB1260}">
      <dgm:prSet phldrT="[Text]" custT="1"/>
      <dgm:spPr/>
      <dgm:t>
        <a:bodyPr lIns="137160" tIns="274320"/>
        <a:lstStyle/>
        <a:p>
          <a:pPr algn="l" rtl="0"/>
          <a:r>
            <a:rPr kumimoji="0" lang="en-US" sz="900" b="1" i="0" u="none" strike="noStrike" cap="none" spc="0" normalizeH="0" baseline="0" noProof="0" dirty="0">
              <a:ln/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ＭＳ Ｐゴシック" pitchFamily="-108" charset="-128"/>
            </a:rPr>
            <a:t>Feedback &amp; Mentoring</a:t>
          </a:r>
          <a:endParaRPr lang="en-US" sz="900" b="1" dirty="0">
            <a:solidFill>
              <a:schemeClr val="bg2">
                <a:lumMod val="50000"/>
              </a:schemeClr>
            </a:solidFill>
            <a:latin typeface="+mn-lt"/>
          </a:endParaRPr>
        </a:p>
      </dgm:t>
    </dgm:pt>
    <dgm:pt modelId="{779C91D2-0D19-A74A-854B-1CFAE2384F91}" type="parTrans" cxnId="{C33F2FDA-5F3F-5E48-AF20-9C0B7374317D}">
      <dgm:prSet/>
      <dgm:spPr/>
      <dgm:t>
        <a:bodyPr/>
        <a:lstStyle/>
        <a:p>
          <a:endParaRPr lang="en-US"/>
        </a:p>
      </dgm:t>
    </dgm:pt>
    <dgm:pt modelId="{E0145CE4-822A-CE49-A68D-B242F3F01F6E}" type="sibTrans" cxnId="{C33F2FDA-5F3F-5E48-AF20-9C0B7374317D}">
      <dgm:prSet/>
      <dgm:spPr/>
      <dgm:t>
        <a:bodyPr/>
        <a:lstStyle/>
        <a:p>
          <a:endParaRPr lang="en-US"/>
        </a:p>
      </dgm:t>
    </dgm:pt>
    <dgm:pt modelId="{B5689488-279E-7C45-B381-44B44249C03F}">
      <dgm:prSet phldrT="[Text]" custT="1"/>
      <dgm:spPr/>
      <dgm:t>
        <a:bodyPr lIns="137160" tIns="274320"/>
        <a:lstStyle/>
        <a:p>
          <a:pPr algn="l" rtl="0">
            <a:lnSpc>
              <a:spcPct val="100000"/>
            </a:lnSpc>
            <a:spcAft>
              <a:spcPts val="0"/>
            </a:spcAft>
          </a:pPr>
          <a:r>
            <a:rPr kumimoji="0" lang="en-US" sz="900" b="1" i="0" u="none" strike="noStrike" cap="none" spc="0" normalizeH="0" baseline="0" noProof="0" dirty="0">
              <a:ln/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ＭＳ Ｐゴシック" pitchFamily="-108" charset="-128"/>
            </a:rPr>
            <a:t>Written </a:t>
          </a:r>
        </a:p>
        <a:p>
          <a:pPr algn="l" rtl="0">
            <a:lnSpc>
              <a:spcPct val="100000"/>
            </a:lnSpc>
            <a:spcAft>
              <a:spcPts val="0"/>
            </a:spcAft>
          </a:pPr>
          <a:r>
            <a:rPr kumimoji="0" lang="en-US" sz="900" b="1" i="0" u="none" strike="noStrike" cap="none" spc="0" normalizeH="0" baseline="0" noProof="0" dirty="0">
              <a:ln/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ＭＳ Ｐゴシック" pitchFamily="-108" charset="-128"/>
            </a:rPr>
            <a:t>Counseling</a:t>
          </a:r>
        </a:p>
        <a:p>
          <a:pPr algn="l" rtl="0">
            <a:lnSpc>
              <a:spcPct val="100000"/>
            </a:lnSpc>
            <a:spcAft>
              <a:spcPts val="0"/>
            </a:spcAft>
          </a:pPr>
          <a:r>
            <a:rPr kumimoji="0" lang="en-US" sz="900" b="1" i="0" u="none" strike="noStrike" cap="none" spc="0" normalizeH="0" baseline="0" noProof="0" dirty="0">
              <a:ln/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ＭＳ Ｐゴシック" pitchFamily="-108" charset="-128"/>
            </a:rPr>
            <a:t>(LOC, LOA, LOR)</a:t>
          </a:r>
          <a:endParaRPr lang="en-US" sz="900" b="1" dirty="0">
            <a:solidFill>
              <a:schemeClr val="bg2">
                <a:lumMod val="50000"/>
              </a:schemeClr>
            </a:solidFill>
            <a:latin typeface="+mn-lt"/>
          </a:endParaRPr>
        </a:p>
      </dgm:t>
    </dgm:pt>
    <dgm:pt modelId="{8AADC553-9389-DB4A-89B7-230F0E257C4A}" type="parTrans" cxnId="{6B5BFC38-84AB-E948-8CEE-689B14FAD5CF}">
      <dgm:prSet/>
      <dgm:spPr/>
      <dgm:t>
        <a:bodyPr/>
        <a:lstStyle/>
        <a:p>
          <a:endParaRPr lang="en-US"/>
        </a:p>
      </dgm:t>
    </dgm:pt>
    <dgm:pt modelId="{B4F20C98-46E2-7745-845B-548EE438FA1F}" type="sibTrans" cxnId="{6B5BFC38-84AB-E948-8CEE-689B14FAD5CF}">
      <dgm:prSet/>
      <dgm:spPr/>
      <dgm:t>
        <a:bodyPr/>
        <a:lstStyle/>
        <a:p>
          <a:endParaRPr lang="en-US"/>
        </a:p>
      </dgm:t>
    </dgm:pt>
    <dgm:pt modelId="{9B67C63B-AD0E-8B46-8DEC-65BE2BC73F1B}">
      <dgm:prSet phldrT="[Text]" custT="1"/>
      <dgm:spPr/>
      <dgm:t>
        <a:bodyPr lIns="137160" tIns="274320"/>
        <a:lstStyle/>
        <a:p>
          <a:pPr algn="l" rtl="0"/>
          <a:r>
            <a:rPr kumimoji="0" lang="en-US" sz="1050" b="1" i="1" u="none" strike="noStrike" cap="none" spc="0" normalizeH="0" baseline="0" noProof="0" dirty="0">
              <a:ln/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ＭＳ Ｐゴシック" pitchFamily="-108" charset="-128"/>
            </a:rPr>
            <a:t>UIF &amp; Control        Roster</a:t>
          </a:r>
          <a:endParaRPr lang="en-US" sz="1050" b="1" dirty="0">
            <a:solidFill>
              <a:schemeClr val="bg2">
                <a:lumMod val="50000"/>
              </a:schemeClr>
            </a:solidFill>
            <a:latin typeface="+mn-lt"/>
          </a:endParaRPr>
        </a:p>
      </dgm:t>
    </dgm:pt>
    <dgm:pt modelId="{3A67FAB9-BEFE-AA42-92EB-5B65C88A085D}" type="parTrans" cxnId="{929BBD47-38F1-DB42-AD31-297E59835B40}">
      <dgm:prSet/>
      <dgm:spPr/>
      <dgm:t>
        <a:bodyPr/>
        <a:lstStyle/>
        <a:p>
          <a:endParaRPr lang="en-US"/>
        </a:p>
      </dgm:t>
    </dgm:pt>
    <dgm:pt modelId="{F790612E-9C05-AE44-8FDE-D9FC477AA94E}" type="sibTrans" cxnId="{929BBD47-38F1-DB42-AD31-297E59835B40}">
      <dgm:prSet/>
      <dgm:spPr/>
      <dgm:t>
        <a:bodyPr/>
        <a:lstStyle/>
        <a:p>
          <a:endParaRPr lang="en-US"/>
        </a:p>
      </dgm:t>
    </dgm:pt>
    <dgm:pt modelId="{25262701-587B-EC44-B0ED-EBA3605E2F3A}">
      <dgm:prSet custT="1"/>
      <dgm:spPr/>
      <dgm:t>
        <a:bodyPr lIns="137160" tIns="274320"/>
        <a:lstStyle/>
        <a:p>
          <a:pPr algn="l"/>
          <a:r>
            <a:rPr lang="en-US" sz="900" b="1" dirty="0">
              <a:solidFill>
                <a:schemeClr val="bg2">
                  <a:lumMod val="50000"/>
                </a:schemeClr>
              </a:solidFill>
              <a:latin typeface="+mn-lt"/>
            </a:rPr>
            <a:t>Demotion</a:t>
          </a:r>
        </a:p>
      </dgm:t>
    </dgm:pt>
    <dgm:pt modelId="{2CC394DC-4FC8-4841-9D09-39BDDFB5DBF8}" type="parTrans" cxnId="{9E977E0A-1FCD-DF41-BED6-00D6B14BBD74}">
      <dgm:prSet/>
      <dgm:spPr/>
      <dgm:t>
        <a:bodyPr/>
        <a:lstStyle/>
        <a:p>
          <a:endParaRPr lang="en-US"/>
        </a:p>
      </dgm:t>
    </dgm:pt>
    <dgm:pt modelId="{D6B41ADA-6CCD-A343-B3DC-8084156E201E}" type="sibTrans" cxnId="{9E977E0A-1FCD-DF41-BED6-00D6B14BBD74}">
      <dgm:prSet/>
      <dgm:spPr/>
      <dgm:t>
        <a:bodyPr/>
        <a:lstStyle/>
        <a:p>
          <a:endParaRPr lang="en-US"/>
        </a:p>
      </dgm:t>
    </dgm:pt>
    <dgm:pt modelId="{56E58155-89D8-4247-8C42-7BB6775C9828}">
      <dgm:prSet custT="1"/>
      <dgm:spPr/>
      <dgm:t>
        <a:bodyPr lIns="137160" tIns="274320"/>
        <a:lstStyle/>
        <a:p>
          <a:pPr algn="l" rtl="0">
            <a:lnSpc>
              <a:spcPct val="100000"/>
            </a:lnSpc>
            <a:spcAft>
              <a:spcPts val="0"/>
            </a:spcAft>
          </a:pPr>
          <a:r>
            <a:rPr lang="en-US" sz="1200" b="1" dirty="0">
              <a:latin typeface="+mn-lt"/>
            </a:rPr>
            <a:t>Admin Discharge</a:t>
          </a:r>
        </a:p>
        <a:p>
          <a:pPr algn="l" rtl="0">
            <a:lnSpc>
              <a:spcPct val="100000"/>
            </a:lnSpc>
            <a:spcAft>
              <a:spcPts val="0"/>
            </a:spcAft>
          </a:pPr>
          <a:r>
            <a:rPr lang="en-US" sz="1200" b="1" dirty="0">
              <a:latin typeface="+mn-lt"/>
            </a:rPr>
            <a:t>Court-Martial</a:t>
          </a:r>
        </a:p>
      </dgm:t>
    </dgm:pt>
    <dgm:pt modelId="{C7451EDB-AE23-F246-9CB0-DB393B3D4722}" type="parTrans" cxnId="{2E9C12C9-F1CF-2D49-8662-1AC2024242B6}">
      <dgm:prSet/>
      <dgm:spPr/>
      <dgm:t>
        <a:bodyPr/>
        <a:lstStyle/>
        <a:p>
          <a:endParaRPr lang="en-US"/>
        </a:p>
      </dgm:t>
    </dgm:pt>
    <dgm:pt modelId="{E6063DC3-9EB7-0B46-B5B9-5BB3E1195DCF}" type="sibTrans" cxnId="{2E9C12C9-F1CF-2D49-8662-1AC2024242B6}">
      <dgm:prSet/>
      <dgm:spPr/>
      <dgm:t>
        <a:bodyPr/>
        <a:lstStyle/>
        <a:p>
          <a:endParaRPr lang="en-US"/>
        </a:p>
      </dgm:t>
    </dgm:pt>
    <dgm:pt modelId="{F9CE25FB-8DB2-4E54-BA20-AB44E7151095}">
      <dgm:prSet phldrT="[Text]" custT="1"/>
      <dgm:spPr/>
      <dgm:t>
        <a:bodyPr lIns="137160" tIns="274320"/>
        <a:lstStyle/>
        <a:p>
          <a:pPr algn="l" rtl="0"/>
          <a:r>
            <a:rPr lang="en-US" sz="900" b="1" dirty="0">
              <a:solidFill>
                <a:schemeClr val="bg2">
                  <a:lumMod val="50000"/>
                </a:schemeClr>
              </a:solidFill>
              <a:latin typeface="+mn-lt"/>
            </a:rPr>
            <a:t>Feedback &amp; Mentoring</a:t>
          </a:r>
        </a:p>
      </dgm:t>
    </dgm:pt>
    <dgm:pt modelId="{6541CDAF-CF41-49B8-90DB-A93AD6F9A5E5}" type="parTrans" cxnId="{61B96B9F-3DA5-45AD-9BFE-313A47BF8E9A}">
      <dgm:prSet/>
      <dgm:spPr/>
      <dgm:t>
        <a:bodyPr/>
        <a:lstStyle/>
        <a:p>
          <a:endParaRPr lang="en-US"/>
        </a:p>
      </dgm:t>
    </dgm:pt>
    <dgm:pt modelId="{0A288641-0437-45D3-B786-0C745388BCE4}" type="sibTrans" cxnId="{61B96B9F-3DA5-45AD-9BFE-313A47BF8E9A}">
      <dgm:prSet/>
      <dgm:spPr/>
      <dgm:t>
        <a:bodyPr/>
        <a:lstStyle/>
        <a:p>
          <a:endParaRPr lang="en-US"/>
        </a:p>
      </dgm:t>
    </dgm:pt>
    <dgm:pt modelId="{DCBC3386-7292-4775-BD8F-0CE654003BCB}">
      <dgm:prSet phldrT="[Text]" custT="1"/>
      <dgm:spPr/>
      <dgm:t>
        <a:bodyPr lIns="137160" tIns="274320"/>
        <a:lstStyle/>
        <a:p>
          <a:pPr algn="l" rtl="0"/>
          <a:r>
            <a:rPr lang="en-US" sz="900" b="1" dirty="0">
              <a:solidFill>
                <a:schemeClr val="bg2">
                  <a:lumMod val="50000"/>
                </a:schemeClr>
              </a:solidFill>
              <a:latin typeface="+mn-lt"/>
            </a:rPr>
            <a:t>Performance Evaluation</a:t>
          </a:r>
        </a:p>
      </dgm:t>
    </dgm:pt>
    <dgm:pt modelId="{D10251EF-064F-49F4-ACF8-E64ACA6A9E42}" type="parTrans" cxnId="{5B28A4D6-DB58-475E-B3A9-90EE371FD3B8}">
      <dgm:prSet/>
      <dgm:spPr/>
      <dgm:t>
        <a:bodyPr/>
        <a:lstStyle/>
        <a:p>
          <a:endParaRPr lang="en-US"/>
        </a:p>
      </dgm:t>
    </dgm:pt>
    <dgm:pt modelId="{69F19B9A-A65C-4F91-83F5-C3C615CA6808}" type="sibTrans" cxnId="{5B28A4D6-DB58-475E-B3A9-90EE371FD3B8}">
      <dgm:prSet/>
      <dgm:spPr/>
      <dgm:t>
        <a:bodyPr/>
        <a:lstStyle/>
        <a:p>
          <a:endParaRPr lang="en-US"/>
        </a:p>
      </dgm:t>
    </dgm:pt>
    <dgm:pt modelId="{F6B3E562-386D-4B70-A988-E4DAE877B737}">
      <dgm:prSet phldrT="[Text]" custT="1"/>
      <dgm:spPr/>
      <dgm:t>
        <a:bodyPr lIns="137160" tIns="274320"/>
        <a:lstStyle/>
        <a:p>
          <a:pPr algn="l" rtl="0"/>
          <a:r>
            <a:rPr lang="en-US" sz="800" b="1" dirty="0">
              <a:solidFill>
                <a:schemeClr val="bg2">
                  <a:lumMod val="50000"/>
                </a:schemeClr>
              </a:solidFill>
              <a:latin typeface="+mn-lt"/>
            </a:rPr>
            <a:t>Verbal Counseling</a:t>
          </a:r>
        </a:p>
      </dgm:t>
    </dgm:pt>
    <dgm:pt modelId="{72889EDA-2C92-4AD0-A76B-5235BC4075ED}" type="parTrans" cxnId="{D8313743-BD8F-47DD-99B5-4419DC68496B}">
      <dgm:prSet/>
      <dgm:spPr/>
      <dgm:t>
        <a:bodyPr/>
        <a:lstStyle/>
        <a:p>
          <a:endParaRPr lang="en-US"/>
        </a:p>
      </dgm:t>
    </dgm:pt>
    <dgm:pt modelId="{7B2D0B61-5737-4089-BF85-5243C58BE515}" type="sibTrans" cxnId="{D8313743-BD8F-47DD-99B5-4419DC68496B}">
      <dgm:prSet/>
      <dgm:spPr/>
      <dgm:t>
        <a:bodyPr/>
        <a:lstStyle/>
        <a:p>
          <a:endParaRPr lang="en-US"/>
        </a:p>
      </dgm:t>
    </dgm:pt>
    <dgm:pt modelId="{A2C8F354-82CB-4F4E-8936-F78D7ABDF650}">
      <dgm:prSet custT="1"/>
      <dgm:spPr/>
      <dgm:t>
        <a:bodyPr lIns="137160" tIns="274320"/>
        <a:lstStyle/>
        <a:p>
          <a:pPr algn="l"/>
          <a:r>
            <a:rPr lang="en-US" sz="1200" b="1" dirty="0">
              <a:solidFill>
                <a:schemeClr val="bg2">
                  <a:lumMod val="50000"/>
                </a:schemeClr>
              </a:solidFill>
              <a:latin typeface="+mn-lt"/>
            </a:rPr>
            <a:t>Article 15</a:t>
          </a:r>
        </a:p>
      </dgm:t>
    </dgm:pt>
    <dgm:pt modelId="{981A4C81-44DC-41E0-A94F-8A189B12328F}" type="parTrans" cxnId="{E6ED0E0C-F60E-40F8-B65A-5501BE2D87AD}">
      <dgm:prSet/>
      <dgm:spPr/>
      <dgm:t>
        <a:bodyPr/>
        <a:lstStyle/>
        <a:p>
          <a:endParaRPr lang="en-US"/>
        </a:p>
      </dgm:t>
    </dgm:pt>
    <dgm:pt modelId="{719C32BF-D301-47EA-8EF5-EF4997CEBDFF}" type="sibTrans" cxnId="{E6ED0E0C-F60E-40F8-B65A-5501BE2D87AD}">
      <dgm:prSet/>
      <dgm:spPr/>
      <dgm:t>
        <a:bodyPr/>
        <a:lstStyle/>
        <a:p>
          <a:endParaRPr lang="en-US"/>
        </a:p>
      </dgm:t>
    </dgm:pt>
    <dgm:pt modelId="{FBB833F4-D38A-FA4D-BB4A-C79FEC4CE829}" type="pres">
      <dgm:prSet presAssocID="{C3FAA3C4-7B76-F14E-9CF7-1493759DE378}" presName="rootnode" presStyleCnt="0">
        <dgm:presLayoutVars>
          <dgm:chMax/>
          <dgm:chPref/>
          <dgm:dir/>
          <dgm:animLvl val="lvl"/>
        </dgm:presLayoutVars>
      </dgm:prSet>
      <dgm:spPr/>
    </dgm:pt>
    <dgm:pt modelId="{26F52B94-C508-4D62-9B90-98C6559AF977}" type="pres">
      <dgm:prSet presAssocID="{F9CE25FB-8DB2-4E54-BA20-AB44E7151095}" presName="composite" presStyleCnt="0"/>
      <dgm:spPr/>
    </dgm:pt>
    <dgm:pt modelId="{C207D73B-A4E7-4C2D-AA1F-20A3A5781C17}" type="pres">
      <dgm:prSet presAssocID="{F9CE25FB-8DB2-4E54-BA20-AB44E7151095}" presName="LShape" presStyleLbl="alignNode1" presStyleIdx="0" presStyleCnt="17" custScaleX="131960" custLinFactNeighborX="6158" custLinFactNeighborY="34036"/>
      <dgm:spPr>
        <a:solidFill>
          <a:schemeClr val="tx1">
            <a:lumMod val="65000"/>
            <a:lumOff val="35000"/>
          </a:schemeClr>
        </a:solidFill>
      </dgm:spPr>
    </dgm:pt>
    <dgm:pt modelId="{FCA0078A-507F-40DF-92B4-A993A5237BB4}" type="pres">
      <dgm:prSet presAssocID="{F9CE25FB-8DB2-4E54-BA20-AB44E7151095}" presName="ParentText" presStyleLbl="revTx" presStyleIdx="0" presStyleCnt="9" custScaleX="166600" custScaleY="44479" custLinFactNeighborX="8424" custLinFactNeighborY="-45183">
        <dgm:presLayoutVars>
          <dgm:chMax val="0"/>
          <dgm:chPref val="0"/>
          <dgm:bulletEnabled val="1"/>
        </dgm:presLayoutVars>
      </dgm:prSet>
      <dgm:spPr/>
    </dgm:pt>
    <dgm:pt modelId="{904B6B7A-D5B1-435B-87B7-D62DA4FA1E4F}" type="pres">
      <dgm:prSet presAssocID="{F9CE25FB-8DB2-4E54-BA20-AB44E7151095}" presName="Triangle" presStyleLbl="alignNode1" presStyleIdx="1" presStyleCnt="17" custLinFactY="28508" custLinFactNeighborX="97830" custLinFactNeighborY="100000"/>
      <dgm:spPr>
        <a:solidFill>
          <a:schemeClr val="tx1">
            <a:lumMod val="65000"/>
            <a:lumOff val="3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</dgm:spPr>
    </dgm:pt>
    <dgm:pt modelId="{F6378790-900A-4F0C-BF91-092FEF7CDF9E}" type="pres">
      <dgm:prSet presAssocID="{0A288641-0437-45D3-B786-0C745388BCE4}" presName="sibTrans" presStyleCnt="0"/>
      <dgm:spPr/>
    </dgm:pt>
    <dgm:pt modelId="{02A4339E-E874-4779-8A8A-65CE2057F7FC}" type="pres">
      <dgm:prSet presAssocID="{0A288641-0437-45D3-B786-0C745388BCE4}" presName="space" presStyleCnt="0"/>
      <dgm:spPr/>
    </dgm:pt>
    <dgm:pt modelId="{3D60CC55-93A2-425A-BD07-1B1C8B9B0EEE}" type="pres">
      <dgm:prSet presAssocID="{DCBC3386-7292-4775-BD8F-0CE654003BCB}" presName="composite" presStyleCnt="0"/>
      <dgm:spPr/>
    </dgm:pt>
    <dgm:pt modelId="{27612A48-AA04-4C23-A374-8AFA23D92BA9}" type="pres">
      <dgm:prSet presAssocID="{DCBC3386-7292-4775-BD8F-0CE654003BCB}" presName="LShape" presStyleLbl="alignNode1" presStyleIdx="2" presStyleCnt="17" custScaleX="134772" custLinFactNeighborX="-26961" custLinFactNeighborY="-18304"/>
      <dgm:spPr/>
    </dgm:pt>
    <dgm:pt modelId="{6FB0B8C3-C3A8-48C3-80C4-5CB33D02569A}" type="pres">
      <dgm:prSet presAssocID="{DCBC3386-7292-4775-BD8F-0CE654003BCB}" presName="ParentText" presStyleLbl="revTx" presStyleIdx="1" presStyleCnt="9" custScaleX="185199" custLinFactNeighborX="-22038" custLinFactNeighborY="-63962">
        <dgm:presLayoutVars>
          <dgm:chMax val="0"/>
          <dgm:chPref val="0"/>
          <dgm:bulletEnabled val="1"/>
        </dgm:presLayoutVars>
      </dgm:prSet>
      <dgm:spPr/>
    </dgm:pt>
    <dgm:pt modelId="{4450A8C8-1095-4102-AD2E-341EF4C50727}" type="pres">
      <dgm:prSet presAssocID="{DCBC3386-7292-4775-BD8F-0CE654003BCB}" presName="Triangle" presStyleLbl="alignNode1" presStyleIdx="3" presStyleCnt="17" custLinFactNeighborX="-78965" custLinFactNeighborY="-40765"/>
      <dgm:spPr/>
    </dgm:pt>
    <dgm:pt modelId="{5D01AA9B-881D-477F-BB29-1338D1D49523}" type="pres">
      <dgm:prSet presAssocID="{69F19B9A-A65C-4F91-83F5-C3C615CA6808}" presName="sibTrans" presStyleCnt="0"/>
      <dgm:spPr/>
    </dgm:pt>
    <dgm:pt modelId="{165FCC6A-725D-4C27-9B99-ECCF05044A4E}" type="pres">
      <dgm:prSet presAssocID="{69F19B9A-A65C-4F91-83F5-C3C615CA6808}" presName="space" presStyleCnt="0"/>
      <dgm:spPr/>
    </dgm:pt>
    <dgm:pt modelId="{0E409310-968C-024A-BE84-BA061C391B62}" type="pres">
      <dgm:prSet presAssocID="{FD8F0522-53AD-494B-B535-12D39CDB1260}" presName="composite" presStyleCnt="0"/>
      <dgm:spPr/>
    </dgm:pt>
    <dgm:pt modelId="{75640532-63E5-7145-BAC1-9DDF70E06A10}" type="pres">
      <dgm:prSet presAssocID="{FD8F0522-53AD-494B-B535-12D39CDB1260}" presName="LShape" presStyleLbl="alignNode1" presStyleIdx="4" presStyleCnt="17" custScaleX="121891" custLinFactNeighborX="-50601" custLinFactNeighborY="-25450"/>
      <dgm:spPr/>
    </dgm:pt>
    <dgm:pt modelId="{3890F288-93E4-CE4A-B94C-2A2B754CC367}" type="pres">
      <dgm:prSet presAssocID="{FD8F0522-53AD-494B-B535-12D39CDB1260}" presName="ParentText" presStyleLbl="revTx" presStyleIdx="2" presStyleCnt="9" custScaleX="184854" custScaleY="139841" custLinFactNeighborX="-43677" custLinFactNeighborY="-50207">
        <dgm:presLayoutVars>
          <dgm:chMax val="0"/>
          <dgm:chPref val="0"/>
          <dgm:bulletEnabled val="1"/>
        </dgm:presLayoutVars>
      </dgm:prSet>
      <dgm:spPr/>
    </dgm:pt>
    <dgm:pt modelId="{E1960E75-2169-2C49-9B70-BA087EA3BA0E}" type="pres">
      <dgm:prSet presAssocID="{FD8F0522-53AD-494B-B535-12D39CDB1260}" presName="Triangle" presStyleLbl="alignNode1" presStyleIdx="5" presStyleCnt="17" custLinFactX="-100000" custLinFactNeighborX="-134621" custLinFactNeighborY="-61030"/>
      <dgm:spPr/>
    </dgm:pt>
    <dgm:pt modelId="{CDF4C359-A88B-224D-8FCF-360DE250B0DC}" type="pres">
      <dgm:prSet presAssocID="{E0145CE4-822A-CE49-A68D-B242F3F01F6E}" presName="sibTrans" presStyleCnt="0"/>
      <dgm:spPr/>
    </dgm:pt>
    <dgm:pt modelId="{FACB4084-18A1-E04F-A2F5-CC0E0F214C26}" type="pres">
      <dgm:prSet presAssocID="{E0145CE4-822A-CE49-A68D-B242F3F01F6E}" presName="space" presStyleCnt="0"/>
      <dgm:spPr/>
    </dgm:pt>
    <dgm:pt modelId="{EA7E85D9-4C73-4307-AB5C-EFFDE20627A2}" type="pres">
      <dgm:prSet presAssocID="{F6B3E562-386D-4B70-A988-E4DAE877B737}" presName="composite" presStyleCnt="0"/>
      <dgm:spPr/>
    </dgm:pt>
    <dgm:pt modelId="{51A4AF06-776A-4DC6-9345-3A290DB89A3A}" type="pres">
      <dgm:prSet presAssocID="{F6B3E562-386D-4B70-A988-E4DAE877B737}" presName="LShape" presStyleLbl="alignNode1" presStyleIdx="6" presStyleCnt="17" custScaleX="121112" custLinFactNeighborX="-69575" custLinFactNeighborY="-50787"/>
      <dgm:spPr/>
    </dgm:pt>
    <dgm:pt modelId="{D84DEC2C-401A-45F3-9C4C-06EF66343A11}" type="pres">
      <dgm:prSet presAssocID="{F6B3E562-386D-4B70-A988-E4DAE877B737}" presName="ParentText" presStyleLbl="revTx" presStyleIdx="3" presStyleCnt="9" custScaleX="159410" custLinFactNeighborX="-75394" custLinFactNeighborY="-87235">
        <dgm:presLayoutVars>
          <dgm:chMax val="0"/>
          <dgm:chPref val="0"/>
          <dgm:bulletEnabled val="1"/>
        </dgm:presLayoutVars>
      </dgm:prSet>
      <dgm:spPr/>
    </dgm:pt>
    <dgm:pt modelId="{65092D7A-7BBC-4344-8A01-0A0A1D78D170}" type="pres">
      <dgm:prSet presAssocID="{F6B3E562-386D-4B70-A988-E4DAE877B737}" presName="Triangle" presStyleLbl="alignNode1" presStyleIdx="7" presStyleCnt="17" custLinFactX="-161550" custLinFactY="-58593" custLinFactNeighborX="-200000" custLinFactNeighborY="-100000"/>
      <dgm:spPr/>
    </dgm:pt>
    <dgm:pt modelId="{5A290515-75B9-4E09-970F-16DC89EC2D50}" type="pres">
      <dgm:prSet presAssocID="{7B2D0B61-5737-4089-BF85-5243C58BE515}" presName="sibTrans" presStyleCnt="0"/>
      <dgm:spPr/>
    </dgm:pt>
    <dgm:pt modelId="{AD1BE170-AFBB-4C96-BD34-A7F887785BFD}" type="pres">
      <dgm:prSet presAssocID="{7B2D0B61-5737-4089-BF85-5243C58BE515}" presName="space" presStyleCnt="0"/>
      <dgm:spPr/>
    </dgm:pt>
    <dgm:pt modelId="{E32CB026-04B0-9E45-A2B8-23EC1477ED4D}" type="pres">
      <dgm:prSet presAssocID="{B5689488-279E-7C45-B381-44B44249C03F}" presName="composite" presStyleCnt="0"/>
      <dgm:spPr/>
    </dgm:pt>
    <dgm:pt modelId="{B2E2BC3E-8607-2F42-80A3-C65A372CF7FB}" type="pres">
      <dgm:prSet presAssocID="{B5689488-279E-7C45-B381-44B44249C03F}" presName="LShape" presStyleLbl="alignNode1" presStyleIdx="8" presStyleCnt="17" custScaleX="154396" custLinFactX="-12810" custLinFactNeighborX="-100000" custLinFactNeighborY="-60410"/>
      <dgm:spPr/>
    </dgm:pt>
    <dgm:pt modelId="{D17ECC05-9ACA-A94D-A808-39B1F0DA52C2}" type="pres">
      <dgm:prSet presAssocID="{B5689488-279E-7C45-B381-44B44249C03F}" presName="ParentText" presStyleLbl="revTx" presStyleIdx="4" presStyleCnt="9" custScaleX="222618" custScaleY="139841" custLinFactX="-5322" custLinFactNeighborX="-100000" custLinFactNeighborY="-78762">
        <dgm:presLayoutVars>
          <dgm:chMax val="0"/>
          <dgm:chPref val="0"/>
          <dgm:bulletEnabled val="1"/>
        </dgm:presLayoutVars>
      </dgm:prSet>
      <dgm:spPr/>
    </dgm:pt>
    <dgm:pt modelId="{A7C221EC-05F2-1F45-9BDE-99871380CEAE}" type="pres">
      <dgm:prSet presAssocID="{B5689488-279E-7C45-B381-44B44249C03F}" presName="Triangle" presStyleLbl="alignNode1" presStyleIdx="9" presStyleCnt="17" custLinFactX="-208066" custLinFactY="-91715" custLinFactNeighborX="-300000" custLinFactNeighborY="-100000"/>
      <dgm:spPr/>
    </dgm:pt>
    <dgm:pt modelId="{9C2ACE2D-5511-EE40-8E14-22DCA969E78C}" type="pres">
      <dgm:prSet presAssocID="{B4F20C98-46E2-7745-845B-548EE438FA1F}" presName="sibTrans" presStyleCnt="0"/>
      <dgm:spPr/>
    </dgm:pt>
    <dgm:pt modelId="{78CFC813-5C10-E143-8840-F8FDBE1CB2D8}" type="pres">
      <dgm:prSet presAssocID="{B4F20C98-46E2-7745-845B-548EE438FA1F}" presName="space" presStyleCnt="0"/>
      <dgm:spPr/>
    </dgm:pt>
    <dgm:pt modelId="{FBA17B2B-C16A-6649-B77D-C64D60560AAB}" type="pres">
      <dgm:prSet presAssocID="{9B67C63B-AD0E-8B46-8DEC-65BE2BC73F1B}" presName="composite" presStyleCnt="0"/>
      <dgm:spPr/>
    </dgm:pt>
    <dgm:pt modelId="{4DD60649-26E1-5B4F-B2DA-88F60367A6CC}" type="pres">
      <dgm:prSet presAssocID="{9B67C63B-AD0E-8B46-8DEC-65BE2BC73F1B}" presName="LShape" presStyleLbl="alignNode1" presStyleIdx="10" presStyleCnt="17" custScaleX="180411" custLinFactNeighborX="-93230" custLinFactNeighborY="-64571"/>
      <dgm:spPr/>
    </dgm:pt>
    <dgm:pt modelId="{78937751-7D0F-1947-BBB8-FE808D519C10}" type="pres">
      <dgm:prSet presAssocID="{9B67C63B-AD0E-8B46-8DEC-65BE2BC73F1B}" presName="ParentText" presStyleLbl="revTx" presStyleIdx="5" presStyleCnt="9" custScaleX="217728" custScaleY="139841" custLinFactNeighborX="-98510" custLinFactNeighborY="-78204">
        <dgm:presLayoutVars>
          <dgm:chMax val="0"/>
          <dgm:chPref val="0"/>
          <dgm:bulletEnabled val="1"/>
        </dgm:presLayoutVars>
      </dgm:prSet>
      <dgm:spPr/>
    </dgm:pt>
    <dgm:pt modelId="{D67E342C-D59C-1F4E-913E-EB418328E1BB}" type="pres">
      <dgm:prSet presAssocID="{9B67C63B-AD0E-8B46-8DEC-65BE2BC73F1B}" presName="Triangle" presStyleLbl="alignNode1" presStyleIdx="11" presStyleCnt="17" custLinFactX="-128958" custLinFactY="-100000" custLinFactNeighborX="-200000" custLinFactNeighborY="-112379"/>
      <dgm:spPr/>
    </dgm:pt>
    <dgm:pt modelId="{DB07A5F8-8115-A347-B7F9-BA992CB3EEDC}" type="pres">
      <dgm:prSet presAssocID="{F790612E-9C05-AE44-8FDE-D9FC477AA94E}" presName="sibTrans" presStyleCnt="0"/>
      <dgm:spPr/>
    </dgm:pt>
    <dgm:pt modelId="{45F1822F-EA0F-214A-89A9-3036485A67F1}" type="pres">
      <dgm:prSet presAssocID="{F790612E-9C05-AE44-8FDE-D9FC477AA94E}" presName="space" presStyleCnt="0"/>
      <dgm:spPr/>
    </dgm:pt>
    <dgm:pt modelId="{7A418842-243A-664E-BBEB-4D8338372514}" type="pres">
      <dgm:prSet presAssocID="{25262701-587B-EC44-B0ED-EBA3605E2F3A}" presName="composite" presStyleCnt="0"/>
      <dgm:spPr/>
    </dgm:pt>
    <dgm:pt modelId="{D706EEA8-AEA8-184B-9039-0516BB0B0746}" type="pres">
      <dgm:prSet presAssocID="{25262701-587B-EC44-B0ED-EBA3605E2F3A}" presName="LShape" presStyleLbl="alignNode1" presStyleIdx="12" presStyleCnt="17" custScaleX="120052" custLinFactY="-26593" custLinFactNeighborX="-64512" custLinFactNeighborY="-100000"/>
      <dgm:spPr>
        <a:solidFill>
          <a:srgbClr val="FFEC00"/>
        </a:solidFill>
        <a:ln>
          <a:solidFill>
            <a:srgbClr val="FFEC00"/>
          </a:solidFill>
        </a:ln>
      </dgm:spPr>
    </dgm:pt>
    <dgm:pt modelId="{8B1E96C7-4815-BF43-A2D6-D71F314E3AAB}" type="pres">
      <dgm:prSet presAssocID="{25262701-587B-EC44-B0ED-EBA3605E2F3A}" presName="ParentText" presStyleLbl="revTx" presStyleIdx="6" presStyleCnt="9" custScaleX="147486" custScaleY="47798" custLinFactY="-58446" custLinFactNeighborX="-71990" custLinFactNeighborY="-100000">
        <dgm:presLayoutVars>
          <dgm:chMax val="0"/>
          <dgm:chPref val="0"/>
          <dgm:bulletEnabled val="1"/>
        </dgm:presLayoutVars>
      </dgm:prSet>
      <dgm:spPr/>
    </dgm:pt>
    <dgm:pt modelId="{5A50935C-6AF3-A941-8F9F-F88A5244147F}" type="pres">
      <dgm:prSet presAssocID="{25262701-587B-EC44-B0ED-EBA3605E2F3A}" presName="Triangle" presStyleLbl="alignNode1" presStyleIdx="13" presStyleCnt="17" custLinFactX="-138291" custLinFactY="-200000" custLinFactNeighborX="-200000" custLinFactNeighborY="-239363"/>
      <dgm:spPr>
        <a:solidFill>
          <a:srgbClr val="FFEC00"/>
        </a:solidFill>
        <a:ln>
          <a:solidFill>
            <a:srgbClr val="FFEC00"/>
          </a:solidFill>
        </a:ln>
      </dgm:spPr>
    </dgm:pt>
    <dgm:pt modelId="{B3BCE620-F72B-9E4E-9A05-EDE125800A59}" type="pres">
      <dgm:prSet presAssocID="{D6B41ADA-6CCD-A343-B3DC-8084156E201E}" presName="sibTrans" presStyleCnt="0"/>
      <dgm:spPr/>
    </dgm:pt>
    <dgm:pt modelId="{8F30AD96-0A4F-E044-B2A9-30054E866736}" type="pres">
      <dgm:prSet presAssocID="{D6B41ADA-6CCD-A343-B3DC-8084156E201E}" presName="space" presStyleCnt="0"/>
      <dgm:spPr/>
    </dgm:pt>
    <dgm:pt modelId="{F3401535-F6AD-4453-BE07-412CB47C658F}" type="pres">
      <dgm:prSet presAssocID="{A2C8F354-82CB-4F4E-8936-F78D7ABDF650}" presName="composite" presStyleCnt="0"/>
      <dgm:spPr/>
    </dgm:pt>
    <dgm:pt modelId="{CA433A5E-0A93-459F-AC79-27545AD916FF}" type="pres">
      <dgm:prSet presAssocID="{A2C8F354-82CB-4F4E-8936-F78D7ABDF650}" presName="LShape" presStyleLbl="alignNode1" presStyleIdx="14" presStyleCnt="17" custScaleX="150097" custLinFactY="-57217" custLinFactNeighborX="-97372" custLinFactNeighborY="-100000"/>
      <dgm:spPr>
        <a:solidFill>
          <a:srgbClr val="FFC000"/>
        </a:solidFill>
        <a:ln>
          <a:solidFill>
            <a:srgbClr val="FFC000"/>
          </a:solidFill>
        </a:ln>
      </dgm:spPr>
    </dgm:pt>
    <dgm:pt modelId="{7B000261-F945-4D6D-8B8F-9D73387BC02E}" type="pres">
      <dgm:prSet presAssocID="{A2C8F354-82CB-4F4E-8936-F78D7ABDF650}" presName="ParentText" presStyleLbl="revTx" presStyleIdx="7" presStyleCnt="9" custScaleX="143048" custLinFactX="-30573" custLinFactY="-77826" custLinFactNeighborX="-100000" custLinFactNeighborY="-100000">
        <dgm:presLayoutVars>
          <dgm:chMax val="0"/>
          <dgm:chPref val="0"/>
          <dgm:bulletEnabled val="1"/>
        </dgm:presLayoutVars>
      </dgm:prSet>
      <dgm:spPr/>
    </dgm:pt>
    <dgm:pt modelId="{70C15188-E392-46A6-AAA7-675E0494169B}" type="pres">
      <dgm:prSet presAssocID="{A2C8F354-82CB-4F4E-8936-F78D7ABDF650}" presName="Triangle" presStyleLbl="alignNode1" presStyleIdx="15" presStyleCnt="17" custLinFactX="-200000" custLinFactY="-230882" custLinFactNeighborX="-226080" custLinFactNeighborY="-300000"/>
      <dgm:spPr>
        <a:solidFill>
          <a:srgbClr val="FFC000"/>
        </a:solidFill>
        <a:ln>
          <a:solidFill>
            <a:srgbClr val="FFC000"/>
          </a:solidFill>
        </a:ln>
      </dgm:spPr>
    </dgm:pt>
    <dgm:pt modelId="{99F33412-4B8A-4D08-9C35-B96A10EAFBA5}" type="pres">
      <dgm:prSet presAssocID="{719C32BF-D301-47EA-8EF5-EF4997CEBDFF}" presName="sibTrans" presStyleCnt="0"/>
      <dgm:spPr/>
    </dgm:pt>
    <dgm:pt modelId="{9AFE08A9-29C6-4F8B-A0BE-87066B6770E3}" type="pres">
      <dgm:prSet presAssocID="{719C32BF-D301-47EA-8EF5-EF4997CEBDFF}" presName="space" presStyleCnt="0"/>
      <dgm:spPr/>
    </dgm:pt>
    <dgm:pt modelId="{287E7B2C-1718-3948-BFD9-57873666185B}" type="pres">
      <dgm:prSet presAssocID="{56E58155-89D8-4247-8C42-7BB6775C9828}" presName="composite" presStyleCnt="0"/>
      <dgm:spPr/>
    </dgm:pt>
    <dgm:pt modelId="{A82FB83B-85A3-FA47-B571-CEA2B2650A88}" type="pres">
      <dgm:prSet presAssocID="{56E58155-89D8-4247-8C42-7BB6775C9828}" presName="LShape" presStyleLbl="alignNode1" presStyleIdx="16" presStyleCnt="17" custScaleX="163718" custScaleY="98823" custLinFactX="-8230" custLinFactY="-82806" custLinFactNeighborX="-100000" custLinFactNeighborY="-100000"/>
      <dgm:spPr>
        <a:solidFill>
          <a:srgbClr val="C00000"/>
        </a:solidFill>
        <a:ln>
          <a:solidFill>
            <a:srgbClr val="C00000"/>
          </a:solidFill>
        </a:ln>
      </dgm:spPr>
    </dgm:pt>
    <dgm:pt modelId="{4977D7DA-2012-2D4D-AF8B-66F28C87A32E}" type="pres">
      <dgm:prSet presAssocID="{56E58155-89D8-4247-8C42-7BB6775C9828}" presName="ParentText" presStyleLbl="revTx" presStyleIdx="8" presStyleCnt="9" custScaleX="232335" custScaleY="111000" custLinFactX="-7720" custLinFactY="-83574" custLinFactNeighborX="-100000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9E977E0A-1FCD-DF41-BED6-00D6B14BBD74}" srcId="{C3FAA3C4-7B76-F14E-9CF7-1493759DE378}" destId="{25262701-587B-EC44-B0ED-EBA3605E2F3A}" srcOrd="6" destOrd="0" parTransId="{2CC394DC-4FC8-4841-9D09-39BDDFB5DBF8}" sibTransId="{D6B41ADA-6CCD-A343-B3DC-8084156E201E}"/>
    <dgm:cxn modelId="{E6ED0E0C-F60E-40F8-B65A-5501BE2D87AD}" srcId="{C3FAA3C4-7B76-F14E-9CF7-1493759DE378}" destId="{A2C8F354-82CB-4F4E-8936-F78D7ABDF650}" srcOrd="7" destOrd="0" parTransId="{981A4C81-44DC-41E0-A94F-8A189B12328F}" sibTransId="{719C32BF-D301-47EA-8EF5-EF4997CEBDFF}"/>
    <dgm:cxn modelId="{F9A7B119-FD34-9F4C-AB6A-E8C3B06D1E83}" type="presOf" srcId="{B5689488-279E-7C45-B381-44B44249C03F}" destId="{D17ECC05-9ACA-A94D-A808-39B1F0DA52C2}" srcOrd="0" destOrd="0" presId="urn:microsoft.com/office/officeart/2009/3/layout/StepUpProcess"/>
    <dgm:cxn modelId="{2D6B1B21-22B4-7948-8029-EB21E767B328}" type="presOf" srcId="{FD8F0522-53AD-494B-B535-12D39CDB1260}" destId="{3890F288-93E4-CE4A-B94C-2A2B754CC367}" srcOrd="0" destOrd="0" presId="urn:microsoft.com/office/officeart/2009/3/layout/StepUpProcess"/>
    <dgm:cxn modelId="{2964E12A-A1E8-454A-9302-5FBF5768902D}" type="presOf" srcId="{56E58155-89D8-4247-8C42-7BB6775C9828}" destId="{4977D7DA-2012-2D4D-AF8B-66F28C87A32E}" srcOrd="0" destOrd="0" presId="urn:microsoft.com/office/officeart/2009/3/layout/StepUpProcess"/>
    <dgm:cxn modelId="{6B5BFC38-84AB-E948-8CEE-689B14FAD5CF}" srcId="{C3FAA3C4-7B76-F14E-9CF7-1493759DE378}" destId="{B5689488-279E-7C45-B381-44B44249C03F}" srcOrd="4" destOrd="0" parTransId="{8AADC553-9389-DB4A-89B7-230F0E257C4A}" sibTransId="{B4F20C98-46E2-7745-845B-548EE438FA1F}"/>
    <dgm:cxn modelId="{2398B13C-F820-4311-BDB1-61BD6CD37B0C}" type="presOf" srcId="{DCBC3386-7292-4775-BD8F-0CE654003BCB}" destId="{6FB0B8C3-C3A8-48C3-80C4-5CB33D02569A}" srcOrd="0" destOrd="0" presId="urn:microsoft.com/office/officeart/2009/3/layout/StepUpProcess"/>
    <dgm:cxn modelId="{D8313743-BD8F-47DD-99B5-4419DC68496B}" srcId="{C3FAA3C4-7B76-F14E-9CF7-1493759DE378}" destId="{F6B3E562-386D-4B70-A988-E4DAE877B737}" srcOrd="3" destOrd="0" parTransId="{72889EDA-2C92-4AD0-A76B-5235BC4075ED}" sibTransId="{7B2D0B61-5737-4089-BF85-5243C58BE515}"/>
    <dgm:cxn modelId="{BC78C045-8539-3B44-8371-8039D03BC05E}" type="presOf" srcId="{9B67C63B-AD0E-8B46-8DEC-65BE2BC73F1B}" destId="{78937751-7D0F-1947-BBB8-FE808D519C10}" srcOrd="0" destOrd="0" presId="urn:microsoft.com/office/officeart/2009/3/layout/StepUpProcess"/>
    <dgm:cxn modelId="{929BBD47-38F1-DB42-AD31-297E59835B40}" srcId="{C3FAA3C4-7B76-F14E-9CF7-1493759DE378}" destId="{9B67C63B-AD0E-8B46-8DEC-65BE2BC73F1B}" srcOrd="5" destOrd="0" parTransId="{3A67FAB9-BEFE-AA42-92EB-5B65C88A085D}" sibTransId="{F790612E-9C05-AE44-8FDE-D9FC477AA94E}"/>
    <dgm:cxn modelId="{2B5D9059-D8B0-44B7-B3CE-F3AAC63F297E}" type="presOf" srcId="{A2C8F354-82CB-4F4E-8936-F78D7ABDF650}" destId="{7B000261-F945-4D6D-8B8F-9D73387BC02E}" srcOrd="0" destOrd="0" presId="urn:microsoft.com/office/officeart/2009/3/layout/StepUpProcess"/>
    <dgm:cxn modelId="{61B96B9F-3DA5-45AD-9BFE-313A47BF8E9A}" srcId="{C3FAA3C4-7B76-F14E-9CF7-1493759DE378}" destId="{F9CE25FB-8DB2-4E54-BA20-AB44E7151095}" srcOrd="0" destOrd="0" parTransId="{6541CDAF-CF41-49B8-90DB-A93AD6F9A5E5}" sibTransId="{0A288641-0437-45D3-B786-0C745388BCE4}"/>
    <dgm:cxn modelId="{8D2C9AC5-1656-4F01-B852-8506420FF26F}" type="presOf" srcId="{F6B3E562-386D-4B70-A988-E4DAE877B737}" destId="{D84DEC2C-401A-45F3-9C4C-06EF66343A11}" srcOrd="0" destOrd="0" presId="urn:microsoft.com/office/officeart/2009/3/layout/StepUpProcess"/>
    <dgm:cxn modelId="{2E9C12C9-F1CF-2D49-8662-1AC2024242B6}" srcId="{C3FAA3C4-7B76-F14E-9CF7-1493759DE378}" destId="{56E58155-89D8-4247-8C42-7BB6775C9828}" srcOrd="8" destOrd="0" parTransId="{C7451EDB-AE23-F246-9CB0-DB393B3D4722}" sibTransId="{E6063DC3-9EB7-0B46-B5B9-5BB3E1195DCF}"/>
    <dgm:cxn modelId="{5B28A4D6-DB58-475E-B3A9-90EE371FD3B8}" srcId="{C3FAA3C4-7B76-F14E-9CF7-1493759DE378}" destId="{DCBC3386-7292-4775-BD8F-0CE654003BCB}" srcOrd="1" destOrd="0" parTransId="{D10251EF-064F-49F4-ACF8-E64ACA6A9E42}" sibTransId="{69F19B9A-A65C-4F91-83F5-C3C615CA6808}"/>
    <dgm:cxn modelId="{C33F2FDA-5F3F-5E48-AF20-9C0B7374317D}" srcId="{C3FAA3C4-7B76-F14E-9CF7-1493759DE378}" destId="{FD8F0522-53AD-494B-B535-12D39CDB1260}" srcOrd="2" destOrd="0" parTransId="{779C91D2-0D19-A74A-854B-1CFAE2384F91}" sibTransId="{E0145CE4-822A-CE49-A68D-B242F3F01F6E}"/>
    <dgm:cxn modelId="{B32DA1E1-A1D0-BE46-BEAA-D9010DA326CC}" type="presOf" srcId="{25262701-587B-EC44-B0ED-EBA3605E2F3A}" destId="{8B1E96C7-4815-BF43-A2D6-D71F314E3AAB}" srcOrd="0" destOrd="0" presId="urn:microsoft.com/office/officeart/2009/3/layout/StepUpProcess"/>
    <dgm:cxn modelId="{09F2E5E7-BA6B-CF49-A2EE-4DFAD82F12AE}" type="presOf" srcId="{C3FAA3C4-7B76-F14E-9CF7-1493759DE378}" destId="{FBB833F4-D38A-FA4D-BB4A-C79FEC4CE829}" srcOrd="0" destOrd="0" presId="urn:microsoft.com/office/officeart/2009/3/layout/StepUpProcess"/>
    <dgm:cxn modelId="{54A332E9-F324-455D-9EEF-0DC10B2F4BF3}" type="presOf" srcId="{F9CE25FB-8DB2-4E54-BA20-AB44E7151095}" destId="{FCA0078A-507F-40DF-92B4-A993A5237BB4}" srcOrd="0" destOrd="0" presId="urn:microsoft.com/office/officeart/2009/3/layout/StepUpProcess"/>
    <dgm:cxn modelId="{DCAFB420-251A-4D0E-814C-D10514230390}" type="presParOf" srcId="{FBB833F4-D38A-FA4D-BB4A-C79FEC4CE829}" destId="{26F52B94-C508-4D62-9B90-98C6559AF977}" srcOrd="0" destOrd="0" presId="urn:microsoft.com/office/officeart/2009/3/layout/StepUpProcess"/>
    <dgm:cxn modelId="{C3024F06-5F11-477B-A59D-1907F846B6A3}" type="presParOf" srcId="{26F52B94-C508-4D62-9B90-98C6559AF977}" destId="{C207D73B-A4E7-4C2D-AA1F-20A3A5781C17}" srcOrd="0" destOrd="0" presId="urn:microsoft.com/office/officeart/2009/3/layout/StepUpProcess"/>
    <dgm:cxn modelId="{DCBBF8C7-5DC6-420F-9392-6E0EC2678F30}" type="presParOf" srcId="{26F52B94-C508-4D62-9B90-98C6559AF977}" destId="{FCA0078A-507F-40DF-92B4-A993A5237BB4}" srcOrd="1" destOrd="0" presId="urn:microsoft.com/office/officeart/2009/3/layout/StepUpProcess"/>
    <dgm:cxn modelId="{E7A8C789-C244-47C2-B429-962923BF432F}" type="presParOf" srcId="{26F52B94-C508-4D62-9B90-98C6559AF977}" destId="{904B6B7A-D5B1-435B-87B7-D62DA4FA1E4F}" srcOrd="2" destOrd="0" presId="urn:microsoft.com/office/officeart/2009/3/layout/StepUpProcess"/>
    <dgm:cxn modelId="{92194140-3554-4642-B580-1F558D0BCA68}" type="presParOf" srcId="{FBB833F4-D38A-FA4D-BB4A-C79FEC4CE829}" destId="{F6378790-900A-4F0C-BF91-092FEF7CDF9E}" srcOrd="1" destOrd="0" presId="urn:microsoft.com/office/officeart/2009/3/layout/StepUpProcess"/>
    <dgm:cxn modelId="{01303D6C-6BCF-4942-BB85-520716376CF1}" type="presParOf" srcId="{F6378790-900A-4F0C-BF91-092FEF7CDF9E}" destId="{02A4339E-E874-4779-8A8A-65CE2057F7FC}" srcOrd="0" destOrd="0" presId="urn:microsoft.com/office/officeart/2009/3/layout/StepUpProcess"/>
    <dgm:cxn modelId="{07EF11FF-FF97-448F-81AB-02DC0195ED87}" type="presParOf" srcId="{FBB833F4-D38A-FA4D-BB4A-C79FEC4CE829}" destId="{3D60CC55-93A2-425A-BD07-1B1C8B9B0EEE}" srcOrd="2" destOrd="0" presId="urn:microsoft.com/office/officeart/2009/3/layout/StepUpProcess"/>
    <dgm:cxn modelId="{3D5CA99C-1DE6-4602-849C-994A1C408F99}" type="presParOf" srcId="{3D60CC55-93A2-425A-BD07-1B1C8B9B0EEE}" destId="{27612A48-AA04-4C23-A374-8AFA23D92BA9}" srcOrd="0" destOrd="0" presId="urn:microsoft.com/office/officeart/2009/3/layout/StepUpProcess"/>
    <dgm:cxn modelId="{11BF8218-5185-48C8-A6B0-F9E261BFC2F3}" type="presParOf" srcId="{3D60CC55-93A2-425A-BD07-1B1C8B9B0EEE}" destId="{6FB0B8C3-C3A8-48C3-80C4-5CB33D02569A}" srcOrd="1" destOrd="0" presId="urn:microsoft.com/office/officeart/2009/3/layout/StepUpProcess"/>
    <dgm:cxn modelId="{6D356EB8-F7B5-4C34-BFED-E20D9FEFF5BA}" type="presParOf" srcId="{3D60CC55-93A2-425A-BD07-1B1C8B9B0EEE}" destId="{4450A8C8-1095-4102-AD2E-341EF4C50727}" srcOrd="2" destOrd="0" presId="urn:microsoft.com/office/officeart/2009/3/layout/StepUpProcess"/>
    <dgm:cxn modelId="{5CC8D9C3-97E2-4287-97A3-E2104D3D6ED4}" type="presParOf" srcId="{FBB833F4-D38A-FA4D-BB4A-C79FEC4CE829}" destId="{5D01AA9B-881D-477F-BB29-1338D1D49523}" srcOrd="3" destOrd="0" presId="urn:microsoft.com/office/officeart/2009/3/layout/StepUpProcess"/>
    <dgm:cxn modelId="{A8CF2AA5-C6A6-43E5-A60F-10922D63364A}" type="presParOf" srcId="{5D01AA9B-881D-477F-BB29-1338D1D49523}" destId="{165FCC6A-725D-4C27-9B99-ECCF05044A4E}" srcOrd="0" destOrd="0" presId="urn:microsoft.com/office/officeart/2009/3/layout/StepUpProcess"/>
    <dgm:cxn modelId="{76ACC337-D29C-D345-9183-F5C9CD4FACFF}" type="presParOf" srcId="{FBB833F4-D38A-FA4D-BB4A-C79FEC4CE829}" destId="{0E409310-968C-024A-BE84-BA061C391B62}" srcOrd="4" destOrd="0" presId="urn:microsoft.com/office/officeart/2009/3/layout/StepUpProcess"/>
    <dgm:cxn modelId="{B06EEDBB-A6E1-0542-975B-D84C1AB8ABC2}" type="presParOf" srcId="{0E409310-968C-024A-BE84-BA061C391B62}" destId="{75640532-63E5-7145-BAC1-9DDF70E06A10}" srcOrd="0" destOrd="0" presId="urn:microsoft.com/office/officeart/2009/3/layout/StepUpProcess"/>
    <dgm:cxn modelId="{1E6573DE-22FC-664F-9388-ACA094FED5F2}" type="presParOf" srcId="{0E409310-968C-024A-BE84-BA061C391B62}" destId="{3890F288-93E4-CE4A-B94C-2A2B754CC367}" srcOrd="1" destOrd="0" presId="urn:microsoft.com/office/officeart/2009/3/layout/StepUpProcess"/>
    <dgm:cxn modelId="{617A0A89-556E-5947-BF35-C1412AE9A0E6}" type="presParOf" srcId="{0E409310-968C-024A-BE84-BA061C391B62}" destId="{E1960E75-2169-2C49-9B70-BA087EA3BA0E}" srcOrd="2" destOrd="0" presId="urn:microsoft.com/office/officeart/2009/3/layout/StepUpProcess"/>
    <dgm:cxn modelId="{1069183D-DE92-8C48-A9E8-67D24FD6B8C4}" type="presParOf" srcId="{FBB833F4-D38A-FA4D-BB4A-C79FEC4CE829}" destId="{CDF4C359-A88B-224D-8FCF-360DE250B0DC}" srcOrd="5" destOrd="0" presId="urn:microsoft.com/office/officeart/2009/3/layout/StepUpProcess"/>
    <dgm:cxn modelId="{EC1B9167-333A-1F4E-A17A-EA9AC770D9D2}" type="presParOf" srcId="{CDF4C359-A88B-224D-8FCF-360DE250B0DC}" destId="{FACB4084-18A1-E04F-A2F5-CC0E0F214C26}" srcOrd="0" destOrd="0" presId="urn:microsoft.com/office/officeart/2009/3/layout/StepUpProcess"/>
    <dgm:cxn modelId="{E8DB397C-BB7B-4262-BA86-405526090CEB}" type="presParOf" srcId="{FBB833F4-D38A-FA4D-BB4A-C79FEC4CE829}" destId="{EA7E85D9-4C73-4307-AB5C-EFFDE20627A2}" srcOrd="6" destOrd="0" presId="urn:microsoft.com/office/officeart/2009/3/layout/StepUpProcess"/>
    <dgm:cxn modelId="{B29D543E-CEFE-47C6-9413-1BAFC79B1FC8}" type="presParOf" srcId="{EA7E85D9-4C73-4307-AB5C-EFFDE20627A2}" destId="{51A4AF06-776A-4DC6-9345-3A290DB89A3A}" srcOrd="0" destOrd="0" presId="urn:microsoft.com/office/officeart/2009/3/layout/StepUpProcess"/>
    <dgm:cxn modelId="{C4239FAA-1099-4C37-A0B3-ABD857A676F0}" type="presParOf" srcId="{EA7E85D9-4C73-4307-AB5C-EFFDE20627A2}" destId="{D84DEC2C-401A-45F3-9C4C-06EF66343A11}" srcOrd="1" destOrd="0" presId="urn:microsoft.com/office/officeart/2009/3/layout/StepUpProcess"/>
    <dgm:cxn modelId="{97C42B65-801E-44EE-8565-19F8798E1BAE}" type="presParOf" srcId="{EA7E85D9-4C73-4307-AB5C-EFFDE20627A2}" destId="{65092D7A-7BBC-4344-8A01-0A0A1D78D170}" srcOrd="2" destOrd="0" presId="urn:microsoft.com/office/officeart/2009/3/layout/StepUpProcess"/>
    <dgm:cxn modelId="{3D6DDF7E-8549-4727-A3E0-C9BFF54162DA}" type="presParOf" srcId="{FBB833F4-D38A-FA4D-BB4A-C79FEC4CE829}" destId="{5A290515-75B9-4E09-970F-16DC89EC2D50}" srcOrd="7" destOrd="0" presId="urn:microsoft.com/office/officeart/2009/3/layout/StepUpProcess"/>
    <dgm:cxn modelId="{5E14FFFD-BBA6-4C80-B6DE-CAB639D3AB5E}" type="presParOf" srcId="{5A290515-75B9-4E09-970F-16DC89EC2D50}" destId="{AD1BE170-AFBB-4C96-BD34-A7F887785BFD}" srcOrd="0" destOrd="0" presId="urn:microsoft.com/office/officeart/2009/3/layout/StepUpProcess"/>
    <dgm:cxn modelId="{9BDCC0DF-E7DC-724B-9BFD-D7550E620B30}" type="presParOf" srcId="{FBB833F4-D38A-FA4D-BB4A-C79FEC4CE829}" destId="{E32CB026-04B0-9E45-A2B8-23EC1477ED4D}" srcOrd="8" destOrd="0" presId="urn:microsoft.com/office/officeart/2009/3/layout/StepUpProcess"/>
    <dgm:cxn modelId="{F181674E-AD45-AF41-9308-F8A9DD1742C1}" type="presParOf" srcId="{E32CB026-04B0-9E45-A2B8-23EC1477ED4D}" destId="{B2E2BC3E-8607-2F42-80A3-C65A372CF7FB}" srcOrd="0" destOrd="0" presId="urn:microsoft.com/office/officeart/2009/3/layout/StepUpProcess"/>
    <dgm:cxn modelId="{F4B859CB-EE6F-3A4E-A2AD-E5B9D47B24C7}" type="presParOf" srcId="{E32CB026-04B0-9E45-A2B8-23EC1477ED4D}" destId="{D17ECC05-9ACA-A94D-A808-39B1F0DA52C2}" srcOrd="1" destOrd="0" presId="urn:microsoft.com/office/officeart/2009/3/layout/StepUpProcess"/>
    <dgm:cxn modelId="{5ACB2075-32E0-CA4C-9164-D64E8E6E582A}" type="presParOf" srcId="{E32CB026-04B0-9E45-A2B8-23EC1477ED4D}" destId="{A7C221EC-05F2-1F45-9BDE-99871380CEAE}" srcOrd="2" destOrd="0" presId="urn:microsoft.com/office/officeart/2009/3/layout/StepUpProcess"/>
    <dgm:cxn modelId="{D69AC058-8B1D-E54D-8AE5-5346C6CE832F}" type="presParOf" srcId="{FBB833F4-D38A-FA4D-BB4A-C79FEC4CE829}" destId="{9C2ACE2D-5511-EE40-8E14-22DCA969E78C}" srcOrd="9" destOrd="0" presId="urn:microsoft.com/office/officeart/2009/3/layout/StepUpProcess"/>
    <dgm:cxn modelId="{0993B846-AFC8-D449-B2F7-22DCBC8935DA}" type="presParOf" srcId="{9C2ACE2D-5511-EE40-8E14-22DCA969E78C}" destId="{78CFC813-5C10-E143-8840-F8FDBE1CB2D8}" srcOrd="0" destOrd="0" presId="urn:microsoft.com/office/officeart/2009/3/layout/StepUpProcess"/>
    <dgm:cxn modelId="{E1BC2F8C-BB6D-774A-9FCE-C5AADAE5FBCB}" type="presParOf" srcId="{FBB833F4-D38A-FA4D-BB4A-C79FEC4CE829}" destId="{FBA17B2B-C16A-6649-B77D-C64D60560AAB}" srcOrd="10" destOrd="0" presId="urn:microsoft.com/office/officeart/2009/3/layout/StepUpProcess"/>
    <dgm:cxn modelId="{257A1422-A8FC-E04B-99D6-3754ED4A62E6}" type="presParOf" srcId="{FBA17B2B-C16A-6649-B77D-C64D60560AAB}" destId="{4DD60649-26E1-5B4F-B2DA-88F60367A6CC}" srcOrd="0" destOrd="0" presId="urn:microsoft.com/office/officeart/2009/3/layout/StepUpProcess"/>
    <dgm:cxn modelId="{A8EC2B51-69A6-524C-96EC-AB4B68A8B961}" type="presParOf" srcId="{FBA17B2B-C16A-6649-B77D-C64D60560AAB}" destId="{78937751-7D0F-1947-BBB8-FE808D519C10}" srcOrd="1" destOrd="0" presId="urn:microsoft.com/office/officeart/2009/3/layout/StepUpProcess"/>
    <dgm:cxn modelId="{8210C1AE-6788-2C4A-BC78-5C255DA8CDB8}" type="presParOf" srcId="{FBA17B2B-C16A-6649-B77D-C64D60560AAB}" destId="{D67E342C-D59C-1F4E-913E-EB418328E1BB}" srcOrd="2" destOrd="0" presId="urn:microsoft.com/office/officeart/2009/3/layout/StepUpProcess"/>
    <dgm:cxn modelId="{F7DD0366-92BD-F94F-A7A8-84EF046C9BE2}" type="presParOf" srcId="{FBB833F4-D38A-FA4D-BB4A-C79FEC4CE829}" destId="{DB07A5F8-8115-A347-B7F9-BA992CB3EEDC}" srcOrd="11" destOrd="0" presId="urn:microsoft.com/office/officeart/2009/3/layout/StepUpProcess"/>
    <dgm:cxn modelId="{70D133C8-DC1B-EF42-B20D-C18994FE9E8A}" type="presParOf" srcId="{DB07A5F8-8115-A347-B7F9-BA992CB3EEDC}" destId="{45F1822F-EA0F-214A-89A9-3036485A67F1}" srcOrd="0" destOrd="0" presId="urn:microsoft.com/office/officeart/2009/3/layout/StepUpProcess"/>
    <dgm:cxn modelId="{797692D6-6282-724D-9170-843A6318E973}" type="presParOf" srcId="{FBB833F4-D38A-FA4D-BB4A-C79FEC4CE829}" destId="{7A418842-243A-664E-BBEB-4D8338372514}" srcOrd="12" destOrd="0" presId="urn:microsoft.com/office/officeart/2009/3/layout/StepUpProcess"/>
    <dgm:cxn modelId="{F609AF71-D74F-E64D-A4D7-2EC577829670}" type="presParOf" srcId="{7A418842-243A-664E-BBEB-4D8338372514}" destId="{D706EEA8-AEA8-184B-9039-0516BB0B0746}" srcOrd="0" destOrd="0" presId="urn:microsoft.com/office/officeart/2009/3/layout/StepUpProcess"/>
    <dgm:cxn modelId="{28E1A0C3-6BD3-9049-9B9C-BCC6E493B228}" type="presParOf" srcId="{7A418842-243A-664E-BBEB-4D8338372514}" destId="{8B1E96C7-4815-BF43-A2D6-D71F314E3AAB}" srcOrd="1" destOrd="0" presId="urn:microsoft.com/office/officeart/2009/3/layout/StepUpProcess"/>
    <dgm:cxn modelId="{A3F74C19-39C2-0340-B329-9C6DD170E5E0}" type="presParOf" srcId="{7A418842-243A-664E-BBEB-4D8338372514}" destId="{5A50935C-6AF3-A941-8F9F-F88A5244147F}" srcOrd="2" destOrd="0" presId="urn:microsoft.com/office/officeart/2009/3/layout/StepUpProcess"/>
    <dgm:cxn modelId="{22E0D47D-4563-7C40-B3BF-3BD59B98DB3F}" type="presParOf" srcId="{FBB833F4-D38A-FA4D-BB4A-C79FEC4CE829}" destId="{B3BCE620-F72B-9E4E-9A05-EDE125800A59}" srcOrd="13" destOrd="0" presId="urn:microsoft.com/office/officeart/2009/3/layout/StepUpProcess"/>
    <dgm:cxn modelId="{95D19A5D-56BC-714C-9F05-F9B46EBA10D9}" type="presParOf" srcId="{B3BCE620-F72B-9E4E-9A05-EDE125800A59}" destId="{8F30AD96-0A4F-E044-B2A9-30054E866736}" srcOrd="0" destOrd="0" presId="urn:microsoft.com/office/officeart/2009/3/layout/StepUpProcess"/>
    <dgm:cxn modelId="{1004FB94-5979-44A9-935D-FBBA9A188C8C}" type="presParOf" srcId="{FBB833F4-D38A-FA4D-BB4A-C79FEC4CE829}" destId="{F3401535-F6AD-4453-BE07-412CB47C658F}" srcOrd="14" destOrd="0" presId="urn:microsoft.com/office/officeart/2009/3/layout/StepUpProcess"/>
    <dgm:cxn modelId="{C39D5321-411F-4B07-8B92-42784A1DD5C8}" type="presParOf" srcId="{F3401535-F6AD-4453-BE07-412CB47C658F}" destId="{CA433A5E-0A93-459F-AC79-27545AD916FF}" srcOrd="0" destOrd="0" presId="urn:microsoft.com/office/officeart/2009/3/layout/StepUpProcess"/>
    <dgm:cxn modelId="{60EDFAF4-B33C-4375-9F1C-A2BC5E52A333}" type="presParOf" srcId="{F3401535-F6AD-4453-BE07-412CB47C658F}" destId="{7B000261-F945-4D6D-8B8F-9D73387BC02E}" srcOrd="1" destOrd="0" presId="urn:microsoft.com/office/officeart/2009/3/layout/StepUpProcess"/>
    <dgm:cxn modelId="{76B5FB59-CBB5-419D-BE8F-3713B6AFEF94}" type="presParOf" srcId="{F3401535-F6AD-4453-BE07-412CB47C658F}" destId="{70C15188-E392-46A6-AAA7-675E0494169B}" srcOrd="2" destOrd="0" presId="urn:microsoft.com/office/officeart/2009/3/layout/StepUpProcess"/>
    <dgm:cxn modelId="{8CFF43C4-A389-4F07-959D-466850EB81F8}" type="presParOf" srcId="{FBB833F4-D38A-FA4D-BB4A-C79FEC4CE829}" destId="{99F33412-4B8A-4D08-9C35-B96A10EAFBA5}" srcOrd="15" destOrd="0" presId="urn:microsoft.com/office/officeart/2009/3/layout/StepUpProcess"/>
    <dgm:cxn modelId="{7EDD36FE-357B-47B5-9E1D-5A3D95688671}" type="presParOf" srcId="{99F33412-4B8A-4D08-9C35-B96A10EAFBA5}" destId="{9AFE08A9-29C6-4F8B-A0BE-87066B6770E3}" srcOrd="0" destOrd="0" presId="urn:microsoft.com/office/officeart/2009/3/layout/StepUpProcess"/>
    <dgm:cxn modelId="{5E074631-8DF2-2F4E-B207-42362DA09031}" type="presParOf" srcId="{FBB833F4-D38A-FA4D-BB4A-C79FEC4CE829}" destId="{287E7B2C-1718-3948-BFD9-57873666185B}" srcOrd="16" destOrd="0" presId="urn:microsoft.com/office/officeart/2009/3/layout/StepUpProcess"/>
    <dgm:cxn modelId="{4F172D9B-3A2C-D543-B309-531564911840}" type="presParOf" srcId="{287E7B2C-1718-3948-BFD9-57873666185B}" destId="{A82FB83B-85A3-FA47-B571-CEA2B2650A88}" srcOrd="0" destOrd="0" presId="urn:microsoft.com/office/officeart/2009/3/layout/StepUpProcess"/>
    <dgm:cxn modelId="{43950A61-AFAF-FC4F-9BBE-55D44E2308F6}" type="presParOf" srcId="{287E7B2C-1718-3948-BFD9-57873666185B}" destId="{4977D7DA-2012-2D4D-AF8B-66F28C87A32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7D73B-A4E7-4C2D-AA1F-20A3A5781C17}">
      <dsp:nvSpPr>
        <dsp:cNvPr id="0" name=""/>
        <dsp:cNvSpPr/>
      </dsp:nvSpPr>
      <dsp:spPr>
        <a:xfrm rot="5400000">
          <a:off x="253426" y="2573466"/>
          <a:ext cx="326568" cy="717073"/>
        </a:xfrm>
        <a:prstGeom prst="corner">
          <a:avLst>
            <a:gd name="adj1" fmla="val 16120"/>
            <a:gd name="adj2" fmla="val 16110"/>
          </a:avLst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A0078A-507F-40DF-92B4-A993A5237BB4}">
      <dsp:nvSpPr>
        <dsp:cNvPr id="0" name=""/>
        <dsp:cNvSpPr/>
      </dsp:nvSpPr>
      <dsp:spPr>
        <a:xfrm>
          <a:off x="43413" y="2636589"/>
          <a:ext cx="817317" cy="191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74320" rIns="34290" bIns="34290" numCol="1" spcCol="1270" anchor="t" anchorCtr="0">
          <a:noAutofit/>
        </a:bodyPr>
        <a:lstStyle/>
        <a:p>
          <a:pPr marL="0" lvl="0" indent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bg2">
                  <a:lumMod val="50000"/>
                </a:schemeClr>
              </a:solidFill>
              <a:latin typeface="+mn-lt"/>
            </a:rPr>
            <a:t>Feedback &amp; Mentoring</a:t>
          </a:r>
        </a:p>
      </dsp:txBody>
      <dsp:txXfrm>
        <a:off x="43413" y="2636589"/>
        <a:ext cx="817317" cy="191272"/>
      </dsp:txXfrm>
    </dsp:sp>
    <dsp:sp modelId="{904B6B7A-D5B1-435B-87B7-D62DA4FA1E4F}">
      <dsp:nvSpPr>
        <dsp:cNvPr id="0" name=""/>
        <dsp:cNvSpPr/>
      </dsp:nvSpPr>
      <dsp:spPr>
        <a:xfrm>
          <a:off x="654029" y="2628096"/>
          <a:ext cx="92563" cy="92563"/>
        </a:xfrm>
        <a:prstGeom prst="triangle">
          <a:avLst>
            <a:gd name="adj" fmla="val 100000"/>
          </a:avLst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612A48-AA04-4C23-A374-8AFA23D92BA9}">
      <dsp:nvSpPr>
        <dsp:cNvPr id="0" name=""/>
        <dsp:cNvSpPr/>
      </dsp:nvSpPr>
      <dsp:spPr>
        <a:xfrm rot="5400000">
          <a:off x="992479" y="2246287"/>
          <a:ext cx="326568" cy="732354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919168"/>
            <a:satOff val="-1278"/>
            <a:lumOff val="-490"/>
            <a:alphaOff val="0"/>
          </a:schemeClr>
        </a:solidFill>
        <a:ln w="25400" cap="flat" cmpd="sng" algn="ctr">
          <a:solidFill>
            <a:schemeClr val="accent5">
              <a:hueOff val="-919168"/>
              <a:satOff val="-1278"/>
              <a:lumOff val="-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B0B8C3-C3A8-48C3-80C4-5CB33D02569A}">
      <dsp:nvSpPr>
        <dsp:cNvPr id="0" name=""/>
        <dsp:cNvSpPr/>
      </dsp:nvSpPr>
      <dsp:spPr>
        <a:xfrm>
          <a:off x="767370" y="2287844"/>
          <a:ext cx="908561" cy="43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74320" rIns="34290" bIns="34290" numCol="1" spcCol="1270" anchor="t" anchorCtr="0">
          <a:noAutofit/>
        </a:bodyPr>
        <a:lstStyle/>
        <a:p>
          <a:pPr marL="0" lvl="0" indent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bg2">
                  <a:lumMod val="50000"/>
                </a:schemeClr>
              </a:solidFill>
              <a:latin typeface="+mn-lt"/>
            </a:rPr>
            <a:t>Performance Evaluation</a:t>
          </a:r>
        </a:p>
      </dsp:txBody>
      <dsp:txXfrm>
        <a:off x="767370" y="2287844"/>
        <a:ext cx="908561" cy="430027"/>
      </dsp:txXfrm>
    </dsp:sp>
    <dsp:sp modelId="{4450A8C8-1095-4102-AD2E-341EF4C50727}">
      <dsp:nvSpPr>
        <dsp:cNvPr id="0" name=""/>
        <dsp:cNvSpPr/>
      </dsp:nvSpPr>
      <dsp:spPr>
        <a:xfrm>
          <a:off x="1409403" y="2322799"/>
          <a:ext cx="92563" cy="92563"/>
        </a:xfrm>
        <a:prstGeom prst="triangle">
          <a:avLst>
            <a:gd name="adj" fmla="val 100000"/>
          </a:avLst>
        </a:prstGeom>
        <a:solidFill>
          <a:schemeClr val="accent5">
            <a:hueOff val="-1378752"/>
            <a:satOff val="-1918"/>
            <a:lumOff val="-735"/>
            <a:alphaOff val="0"/>
          </a:schemeClr>
        </a:solidFill>
        <a:ln w="25400" cap="flat" cmpd="sng" algn="ctr">
          <a:solidFill>
            <a:schemeClr val="accent5">
              <a:hueOff val="-1378752"/>
              <a:satOff val="-1918"/>
              <a:lumOff val="-7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640532-63E5-7145-BAC1-9DDF70E06A10}">
      <dsp:nvSpPr>
        <dsp:cNvPr id="0" name=""/>
        <dsp:cNvSpPr/>
      </dsp:nvSpPr>
      <dsp:spPr>
        <a:xfrm rot="5400000">
          <a:off x="1736572" y="2023672"/>
          <a:ext cx="326568" cy="662358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2540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90F288-93E4-CE4A-B94C-2A2B754CC367}">
      <dsp:nvSpPr>
        <dsp:cNvPr id="0" name=""/>
        <dsp:cNvSpPr/>
      </dsp:nvSpPr>
      <dsp:spPr>
        <a:xfrm>
          <a:off x="1534612" y="2027054"/>
          <a:ext cx="906868" cy="601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74320" rIns="34290" bIns="34290" numCol="1" spcCol="1270" anchor="t" anchorCtr="0">
          <a:noAutofit/>
        </a:bodyPr>
        <a:lstStyle/>
        <a:p>
          <a:pPr marL="0" lvl="0" indent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900" b="1" i="0" u="none" strike="noStrike" kern="1200" cap="none" spc="0" normalizeH="0" baseline="0" noProof="0" dirty="0">
              <a:ln/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ＭＳ Ｐゴシック" pitchFamily="-108" charset="-128"/>
            </a:rPr>
            <a:t>Feedback &amp; Mentoring</a:t>
          </a:r>
          <a:endParaRPr lang="en-US" sz="900" b="1" kern="1200" dirty="0">
            <a:solidFill>
              <a:schemeClr val="bg2">
                <a:lumMod val="50000"/>
              </a:schemeClr>
            </a:solidFill>
            <a:latin typeface="+mn-lt"/>
          </a:endParaRPr>
        </a:p>
      </dsp:txBody>
      <dsp:txXfrm>
        <a:off x="1534612" y="2027054"/>
        <a:ext cx="906868" cy="601355"/>
      </dsp:txXfrm>
    </dsp:sp>
    <dsp:sp modelId="{E1960E75-2169-2C49-9B70-BA087EA3BA0E}">
      <dsp:nvSpPr>
        <dsp:cNvPr id="0" name=""/>
        <dsp:cNvSpPr/>
      </dsp:nvSpPr>
      <dsp:spPr>
        <a:xfrm>
          <a:off x="2137876" y="2069765"/>
          <a:ext cx="92563" cy="92563"/>
        </a:xfrm>
        <a:prstGeom prst="triangle">
          <a:avLst>
            <a:gd name="adj" fmla="val 100000"/>
          </a:avLst>
        </a:prstGeom>
        <a:solidFill>
          <a:schemeClr val="accent5">
            <a:hueOff val="-2297920"/>
            <a:satOff val="-3196"/>
            <a:lumOff val="-1226"/>
            <a:alphaOff val="0"/>
          </a:schemeClr>
        </a:solidFill>
        <a:ln w="25400" cap="flat" cmpd="sng" algn="ctr">
          <a:solidFill>
            <a:schemeClr val="accent5">
              <a:hueOff val="-2297920"/>
              <a:satOff val="-3196"/>
              <a:lumOff val="-12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A4AF06-776A-4DC6-9345-3A290DB89A3A}">
      <dsp:nvSpPr>
        <dsp:cNvPr id="0" name=""/>
        <dsp:cNvSpPr/>
      </dsp:nvSpPr>
      <dsp:spPr>
        <a:xfrm rot="5400000">
          <a:off x="2444454" y="1794434"/>
          <a:ext cx="326568" cy="658125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2757504"/>
            <a:satOff val="-3835"/>
            <a:lumOff val="-1471"/>
            <a:alphaOff val="0"/>
          </a:schemeClr>
        </a:solidFill>
        <a:ln w="25400" cap="flat" cmpd="sng" algn="ctr">
          <a:solidFill>
            <a:schemeClr val="accent5">
              <a:hueOff val="-2757504"/>
              <a:satOff val="-3835"/>
              <a:lumOff val="-1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4DEC2C-401A-45F3-9C4C-06EF66343A11}">
      <dsp:nvSpPr>
        <dsp:cNvPr id="0" name=""/>
        <dsp:cNvSpPr/>
      </dsp:nvSpPr>
      <dsp:spPr>
        <a:xfrm>
          <a:off x="2252412" y="1804875"/>
          <a:ext cx="782044" cy="43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74320" rIns="30480" bIns="30480" numCol="1" spcCol="1270" anchor="t" anchorCtr="0">
          <a:noAutofit/>
        </a:bodyPr>
        <a:lstStyle/>
        <a:p>
          <a:pPr marL="0" lvl="0" indent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2">
                  <a:lumMod val="50000"/>
                </a:schemeClr>
              </a:solidFill>
              <a:latin typeface="+mn-lt"/>
            </a:rPr>
            <a:t>Verbal Counseling</a:t>
          </a:r>
        </a:p>
      </dsp:txBody>
      <dsp:txXfrm>
        <a:off x="2252412" y="1804875"/>
        <a:ext cx="782044" cy="430027"/>
      </dsp:txXfrm>
    </dsp:sp>
    <dsp:sp modelId="{65092D7A-7BBC-4344-8A01-0A0A1D78D170}">
      <dsp:nvSpPr>
        <dsp:cNvPr id="0" name=""/>
        <dsp:cNvSpPr/>
      </dsp:nvSpPr>
      <dsp:spPr>
        <a:xfrm>
          <a:off x="2831373" y="1830844"/>
          <a:ext cx="92563" cy="92563"/>
        </a:xfrm>
        <a:prstGeom prst="triangle">
          <a:avLst>
            <a:gd name="adj" fmla="val 100000"/>
          </a:avLst>
        </a:prstGeom>
        <a:solidFill>
          <a:schemeClr val="accent5">
            <a:hueOff val="-3217088"/>
            <a:satOff val="-4475"/>
            <a:lumOff val="-1716"/>
            <a:alphaOff val="0"/>
          </a:schemeClr>
        </a:solidFill>
        <a:ln w="25400" cap="flat" cmpd="sng" algn="ctr">
          <a:solidFill>
            <a:schemeClr val="accent5">
              <a:hueOff val="-3217088"/>
              <a:satOff val="-4475"/>
              <a:lumOff val="-17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E2BC3E-8607-2F42-80A3-C65A372CF7FB}">
      <dsp:nvSpPr>
        <dsp:cNvPr id="0" name=""/>
        <dsp:cNvSpPr/>
      </dsp:nvSpPr>
      <dsp:spPr>
        <a:xfrm rot="5400000">
          <a:off x="3237959" y="1438299"/>
          <a:ext cx="326568" cy="83899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254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7ECC05-9ACA-A94D-A808-39B1F0DA52C2}">
      <dsp:nvSpPr>
        <dsp:cNvPr id="0" name=""/>
        <dsp:cNvSpPr/>
      </dsp:nvSpPr>
      <dsp:spPr>
        <a:xfrm>
          <a:off x="2978989" y="1521371"/>
          <a:ext cx="1092134" cy="601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74320" rIns="34290" bIns="34290" numCol="1" spcCol="1270" anchor="t" anchorCtr="0">
          <a:noAutofit/>
        </a:bodyPr>
        <a:lstStyle/>
        <a:p>
          <a:pPr marL="0" lvl="0" indent="0" algn="l" defTabSz="40005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0" lang="en-US" sz="900" b="1" i="0" u="none" strike="noStrike" kern="1200" cap="none" spc="0" normalizeH="0" baseline="0" noProof="0" dirty="0">
              <a:ln/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ＭＳ Ｐゴシック" pitchFamily="-108" charset="-128"/>
            </a:rPr>
            <a:t>Written </a:t>
          </a:r>
        </a:p>
        <a:p>
          <a:pPr marL="0" lvl="0" indent="0" algn="l" defTabSz="40005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0" lang="en-US" sz="900" b="1" i="0" u="none" strike="noStrike" kern="1200" cap="none" spc="0" normalizeH="0" baseline="0" noProof="0" dirty="0">
              <a:ln/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ＭＳ Ｐゴシック" pitchFamily="-108" charset="-128"/>
            </a:rPr>
            <a:t>Counseling</a:t>
          </a:r>
        </a:p>
        <a:p>
          <a:pPr marL="0" lvl="0" indent="0" algn="l" defTabSz="40005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0" lang="en-US" sz="900" b="1" i="0" u="none" strike="noStrike" kern="1200" cap="none" spc="0" normalizeH="0" baseline="0" noProof="0" dirty="0">
              <a:ln/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ＭＳ Ｐゴシック" pitchFamily="-108" charset="-128"/>
            </a:rPr>
            <a:t>(LOC, LOA, LOR)</a:t>
          </a:r>
          <a:endParaRPr lang="en-US" sz="900" b="1" kern="1200" dirty="0">
            <a:solidFill>
              <a:schemeClr val="bg2">
                <a:lumMod val="50000"/>
              </a:schemeClr>
            </a:solidFill>
            <a:latin typeface="+mn-lt"/>
          </a:endParaRPr>
        </a:p>
      </dsp:txBody>
      <dsp:txXfrm>
        <a:off x="2978989" y="1521371"/>
        <a:ext cx="1092134" cy="601355"/>
      </dsp:txXfrm>
    </dsp:sp>
    <dsp:sp modelId="{A7C221EC-05F2-1F45-9BDE-99871380CEAE}">
      <dsp:nvSpPr>
        <dsp:cNvPr id="0" name=""/>
        <dsp:cNvSpPr/>
      </dsp:nvSpPr>
      <dsp:spPr>
        <a:xfrm>
          <a:off x="3724198" y="1565909"/>
          <a:ext cx="92563" cy="92563"/>
        </a:xfrm>
        <a:prstGeom prst="triangle">
          <a:avLst>
            <a:gd name="adj" fmla="val 100000"/>
          </a:avLst>
        </a:prstGeom>
        <a:solidFill>
          <a:schemeClr val="accent5">
            <a:hueOff val="-4136256"/>
            <a:satOff val="-5753"/>
            <a:lumOff val="-2206"/>
            <a:alphaOff val="0"/>
          </a:schemeClr>
        </a:solidFill>
        <a:ln w="25400" cap="flat" cmpd="sng" algn="ctr">
          <a:solidFill>
            <a:schemeClr val="accent5">
              <a:hueOff val="-4136256"/>
              <a:satOff val="-5753"/>
              <a:lumOff val="-22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60649-26E1-5B4F-B2DA-88F60367A6CC}">
      <dsp:nvSpPr>
        <dsp:cNvPr id="0" name=""/>
        <dsp:cNvSpPr/>
      </dsp:nvSpPr>
      <dsp:spPr>
        <a:xfrm rot="5400000">
          <a:off x="4205762" y="1119751"/>
          <a:ext cx="326568" cy="980357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4595840"/>
            <a:satOff val="-6392"/>
            <a:lumOff val="-2451"/>
            <a:alphaOff val="0"/>
          </a:schemeClr>
        </a:solidFill>
        <a:ln w="25400" cap="flat" cmpd="sng" algn="ctr">
          <a:solidFill>
            <a:schemeClr val="accent5">
              <a:hueOff val="-4595840"/>
              <a:satOff val="-6392"/>
              <a:lumOff val="-2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937751-7D0F-1947-BBB8-FE808D519C10}">
      <dsp:nvSpPr>
        <dsp:cNvPr id="0" name=""/>
        <dsp:cNvSpPr/>
      </dsp:nvSpPr>
      <dsp:spPr>
        <a:xfrm>
          <a:off x="3885808" y="1289494"/>
          <a:ext cx="1068144" cy="601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74320" rIns="41910" bIns="41910" numCol="1" spcCol="1270" anchor="t" anchorCtr="0">
          <a:noAutofit/>
        </a:bodyPr>
        <a:lstStyle/>
        <a:p>
          <a:pPr marL="0" lvl="0" indent="0" algn="l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050" b="1" i="1" u="none" strike="noStrike" kern="1200" cap="none" spc="0" normalizeH="0" baseline="0" noProof="0" dirty="0">
              <a:ln/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ＭＳ Ｐゴシック" pitchFamily="-108" charset="-128"/>
            </a:rPr>
            <a:t>UIF &amp; Control        Roster</a:t>
          </a:r>
          <a:endParaRPr lang="en-US" sz="1050" b="1" kern="1200" dirty="0">
            <a:solidFill>
              <a:schemeClr val="bg2">
                <a:lumMod val="50000"/>
              </a:schemeClr>
            </a:solidFill>
            <a:latin typeface="+mn-lt"/>
          </a:endParaRPr>
        </a:p>
      </dsp:txBody>
      <dsp:txXfrm>
        <a:off x="3885808" y="1289494"/>
        <a:ext cx="1068144" cy="601355"/>
      </dsp:txXfrm>
    </dsp:sp>
    <dsp:sp modelId="{D67E342C-D59C-1F4E-913E-EB418328E1BB}">
      <dsp:nvSpPr>
        <dsp:cNvPr id="0" name=""/>
        <dsp:cNvSpPr/>
      </dsp:nvSpPr>
      <dsp:spPr>
        <a:xfrm>
          <a:off x="4751392" y="1312506"/>
          <a:ext cx="92563" cy="92563"/>
        </a:xfrm>
        <a:prstGeom prst="triangle">
          <a:avLst>
            <a:gd name="adj" fmla="val 100000"/>
          </a:avLst>
        </a:prstGeom>
        <a:solidFill>
          <a:schemeClr val="accent5">
            <a:hueOff val="-5055424"/>
            <a:satOff val="-7032"/>
            <a:lumOff val="-2696"/>
            <a:alphaOff val="0"/>
          </a:schemeClr>
        </a:solidFill>
        <a:ln w="25400" cap="flat" cmpd="sng" algn="ctr">
          <a:solidFill>
            <a:schemeClr val="accent5">
              <a:hueOff val="-5055424"/>
              <a:satOff val="-7032"/>
              <a:lumOff val="-26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06EEA8-AEA8-184B-9039-0516BB0B0746}">
      <dsp:nvSpPr>
        <dsp:cNvPr id="0" name=""/>
        <dsp:cNvSpPr/>
      </dsp:nvSpPr>
      <dsp:spPr>
        <a:xfrm rot="5400000">
          <a:off x="5062917" y="1044832"/>
          <a:ext cx="326568" cy="652365"/>
        </a:xfrm>
        <a:prstGeom prst="corner">
          <a:avLst>
            <a:gd name="adj1" fmla="val 16120"/>
            <a:gd name="adj2" fmla="val 16110"/>
          </a:avLst>
        </a:prstGeom>
        <a:solidFill>
          <a:srgbClr val="FFEC00"/>
        </a:solidFill>
        <a:ln w="25400" cap="flat" cmpd="sng" algn="ctr">
          <a:solidFill>
            <a:srgbClr val="FFE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E96C7-4815-BF43-A2D6-D71F314E3AAB}">
      <dsp:nvSpPr>
        <dsp:cNvPr id="0" name=""/>
        <dsp:cNvSpPr/>
      </dsp:nvSpPr>
      <dsp:spPr>
        <a:xfrm>
          <a:off x="4889311" y="1105966"/>
          <a:ext cx="723546" cy="205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7432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bg2">
                  <a:lumMod val="50000"/>
                </a:schemeClr>
              </a:solidFill>
              <a:latin typeface="+mn-lt"/>
            </a:rPr>
            <a:t>Demotion</a:t>
          </a:r>
        </a:p>
      </dsp:txBody>
      <dsp:txXfrm>
        <a:off x="4889311" y="1105966"/>
        <a:ext cx="723546" cy="205544"/>
      </dsp:txXfrm>
    </dsp:sp>
    <dsp:sp modelId="{5A50935C-6AF3-A941-8F9F-F88A5244147F}">
      <dsp:nvSpPr>
        <dsp:cNvPr id="0" name=""/>
        <dsp:cNvSpPr/>
      </dsp:nvSpPr>
      <dsp:spPr>
        <a:xfrm>
          <a:off x="5443854" y="1066030"/>
          <a:ext cx="92563" cy="92563"/>
        </a:xfrm>
        <a:prstGeom prst="triangle">
          <a:avLst>
            <a:gd name="adj" fmla="val 100000"/>
          </a:avLst>
        </a:prstGeom>
        <a:solidFill>
          <a:srgbClr val="FFEC00"/>
        </a:solidFill>
        <a:ln w="25400" cap="flat" cmpd="sng" algn="ctr">
          <a:solidFill>
            <a:srgbClr val="FFE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433A5E-0A93-459F-AC79-27545AD916FF}">
      <dsp:nvSpPr>
        <dsp:cNvPr id="0" name=""/>
        <dsp:cNvSpPr/>
      </dsp:nvSpPr>
      <dsp:spPr>
        <a:xfrm rot="5400000">
          <a:off x="5831294" y="714578"/>
          <a:ext cx="326568" cy="815630"/>
        </a:xfrm>
        <a:prstGeom prst="corner">
          <a:avLst>
            <a:gd name="adj1" fmla="val 16120"/>
            <a:gd name="adj2" fmla="val 16110"/>
          </a:avLst>
        </a:prstGeom>
        <a:solidFill>
          <a:srgbClr val="FFC000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00261-F945-4D6D-8B8F-9D73387BC02E}">
      <dsp:nvSpPr>
        <dsp:cNvPr id="0" name=""/>
        <dsp:cNvSpPr/>
      </dsp:nvSpPr>
      <dsp:spPr>
        <a:xfrm>
          <a:off x="5559736" y="761772"/>
          <a:ext cx="701774" cy="43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743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2">
                  <a:lumMod val="50000"/>
                </a:schemeClr>
              </a:solidFill>
              <a:latin typeface="+mn-lt"/>
            </a:rPr>
            <a:t>Article 15</a:t>
          </a:r>
        </a:p>
      </dsp:txBody>
      <dsp:txXfrm>
        <a:off x="5559736" y="761772"/>
        <a:ext cx="701774" cy="430027"/>
      </dsp:txXfrm>
    </dsp:sp>
    <dsp:sp modelId="{70C15188-E392-46A6-AAA7-675E0494169B}">
      <dsp:nvSpPr>
        <dsp:cNvPr id="0" name=""/>
        <dsp:cNvSpPr/>
      </dsp:nvSpPr>
      <dsp:spPr>
        <a:xfrm>
          <a:off x="6309532" y="832704"/>
          <a:ext cx="92563" cy="92563"/>
        </a:xfrm>
        <a:prstGeom prst="triangle">
          <a:avLst>
            <a:gd name="adj" fmla="val 100000"/>
          </a:avLst>
        </a:prstGeom>
        <a:solidFill>
          <a:srgbClr val="FFC000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2FB83B-85A3-FA47-B571-CEA2B2650A88}">
      <dsp:nvSpPr>
        <dsp:cNvPr id="0" name=""/>
        <dsp:cNvSpPr/>
      </dsp:nvSpPr>
      <dsp:spPr>
        <a:xfrm rot="5400000">
          <a:off x="6782203" y="421740"/>
          <a:ext cx="322724" cy="889647"/>
        </a:xfrm>
        <a:prstGeom prst="corner">
          <a:avLst>
            <a:gd name="adj1" fmla="val 16120"/>
            <a:gd name="adj2" fmla="val 16110"/>
          </a:avLst>
        </a:prstGeom>
        <a:solidFill>
          <a:srgbClr val="C00000"/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7D7DA-2012-2D4D-AF8B-66F28C87A32E}">
      <dsp:nvSpPr>
        <dsp:cNvPr id="0" name=""/>
        <dsp:cNvSpPr/>
      </dsp:nvSpPr>
      <dsp:spPr>
        <a:xfrm>
          <a:off x="6460824" y="541138"/>
          <a:ext cx="1139804" cy="477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74320" rIns="45720" bIns="45720" numCol="1" spcCol="1270" anchor="t" anchorCtr="0">
          <a:noAutofit/>
        </a:bodyPr>
        <a:lstStyle/>
        <a:p>
          <a:pPr marL="0" lvl="0" indent="0" algn="l" defTabSz="5334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latin typeface="+mn-lt"/>
            </a:rPr>
            <a:t>Admin Discharge</a:t>
          </a:r>
        </a:p>
        <a:p>
          <a:pPr marL="0" lvl="0" indent="0" algn="l" defTabSz="5334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latin typeface="+mn-lt"/>
            </a:rPr>
            <a:t>Court-Martial</a:t>
          </a:r>
        </a:p>
      </dsp:txBody>
      <dsp:txXfrm>
        <a:off x="6460824" y="541138"/>
        <a:ext cx="1139804" cy="4773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555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A79905-329C-4763-91F1-7C1EAFA8B7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657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19105" y="3581446"/>
            <a:ext cx="3305175" cy="2722563"/>
            <a:chOff x="264" y="2256"/>
            <a:chExt cx="2082" cy="1715"/>
          </a:xfrm>
        </p:grpSpPr>
        <p:pic>
          <p:nvPicPr>
            <p:cNvPr id="5" name="Picture 3" descr="afsymbo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4" y="2330"/>
              <a:ext cx="2082" cy="1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AFShield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1" y="2256"/>
              <a:ext cx="1488" cy="1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300424" y="450849"/>
            <a:ext cx="450988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dirty="0">
                <a:solidFill>
                  <a:srgbClr val="000000"/>
                </a:solidFill>
              </a:rPr>
              <a:t>35th Fighter Wing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19105" y="3581446"/>
            <a:ext cx="3305175" cy="2722563"/>
            <a:chOff x="264" y="2256"/>
            <a:chExt cx="2082" cy="1715"/>
          </a:xfrm>
        </p:grpSpPr>
        <p:pic>
          <p:nvPicPr>
            <p:cNvPr id="12" name="Picture 12" descr="afsymbo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4" y="2330"/>
              <a:ext cx="2082" cy="1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3" descr="AFShield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1" y="2256"/>
              <a:ext cx="1488" cy="1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19105" y="3581446"/>
            <a:ext cx="3305175" cy="2722563"/>
            <a:chOff x="264" y="2256"/>
            <a:chExt cx="2082" cy="1715"/>
          </a:xfrm>
        </p:grpSpPr>
        <p:pic>
          <p:nvPicPr>
            <p:cNvPr id="15" name="Picture 15" descr="afsymbo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4" y="2330"/>
              <a:ext cx="2082" cy="1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6" descr="AFShield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1" y="2256"/>
              <a:ext cx="1488" cy="1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716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3676652" y="3810000"/>
            <a:ext cx="4781551" cy="2133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716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228600" y="1752600"/>
            <a:ext cx="8229600" cy="1238250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Box 3"/>
          <p:cNvSpPr txBox="1">
            <a:spLocks noChangeArrowheads="1"/>
          </p:cNvSpPr>
          <p:nvPr userDrawn="1"/>
        </p:nvSpPr>
        <p:spPr bwMode="auto">
          <a:xfrm>
            <a:off x="1295400" y="1352490"/>
            <a:ext cx="6553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latin typeface="Century Schoolbook" pitchFamily="18" charset="0"/>
                <a:cs typeface="Arial" charset="0"/>
              </a:rPr>
              <a:t>I n t e g r i t y  -  S e r v i c e  -  E x c e l l e n c 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Current as of 3 Jan 17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91851E-A52A-4F99-9A51-583C138B4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67568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Current as of 3 Jan 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91851E-A52A-4F99-9A51-583C138B4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4529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A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1371600"/>
            <a:ext cx="4297680" cy="5046339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 userDrawn="1"/>
        </p:nvSpPr>
        <p:spPr bwMode="auto">
          <a:xfrm>
            <a:off x="3226120" y="290709"/>
            <a:ext cx="26917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 anchorCtr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dirty="0">
                <a:solidFill>
                  <a:srgbClr val="151C77"/>
                </a:solidFill>
              </a:rPr>
              <a:t>Questions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Current as of 3 Jan 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91851E-A52A-4F99-9A51-583C138B4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03091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009A"/>
              </a:buClr>
              <a:defRPr/>
            </a:lvl1pPr>
            <a:lvl2pPr>
              <a:buClr>
                <a:srgbClr val="00009A"/>
              </a:buClr>
              <a:defRPr/>
            </a:lvl2pPr>
            <a:lvl3pPr>
              <a:buClr>
                <a:srgbClr val="00009A"/>
              </a:buClr>
              <a:defRPr/>
            </a:lvl3pPr>
            <a:lvl4pPr>
              <a:buClr>
                <a:srgbClr val="00009A"/>
              </a:buClr>
              <a:defRPr/>
            </a:lvl4pPr>
            <a:lvl5pPr>
              <a:buClr>
                <a:srgbClr val="00009A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Current as of 3 Jan 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91851E-A52A-4F99-9A51-583C138B4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76852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Current as of 3 Jan 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91851E-A52A-4F99-9A51-583C138B4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418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411" y="1508125"/>
            <a:ext cx="3989387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2175" y="1508125"/>
            <a:ext cx="3989388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Current as of 3 Jan 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91851E-A52A-4F99-9A51-583C138B4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0666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00200" y="76200"/>
            <a:ext cx="5943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Current as of 3 Jan 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91851E-A52A-4F99-9A51-583C138B4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3180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Current as of 3 Jan 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91851E-A52A-4F99-9A51-583C138B4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9154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Current as of 3 Jan 17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91851E-A52A-4F99-9A51-583C138B4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86593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3" y="273098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Current as of 3 Jan 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91851E-A52A-4F99-9A51-583C138B4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59850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Current as of 3 Jan 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91851E-A52A-4F99-9A51-583C138B4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7751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0410" y="1508125"/>
            <a:ext cx="81311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6131" name="Text Box 3"/>
          <p:cNvSpPr txBox="1">
            <a:spLocks noChangeArrowheads="1"/>
          </p:cNvSpPr>
          <p:nvPr/>
        </p:nvSpPr>
        <p:spPr bwMode="auto">
          <a:xfrm>
            <a:off x="1295400" y="6491288"/>
            <a:ext cx="6553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 i="1" dirty="0">
                <a:solidFill>
                  <a:srgbClr val="000000"/>
                </a:solidFill>
                <a:latin typeface="Century Schoolbook" pitchFamily="18" charset="0"/>
                <a:cs typeface="Arial" charset="0"/>
              </a:rPr>
              <a:t>People – Mission – Security 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76200"/>
            <a:ext cx="5943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35th Fighter Wing</a:t>
            </a:r>
          </a:p>
        </p:txBody>
      </p:sp>
      <p:sp>
        <p:nvSpPr>
          <p:cNvPr id="176133" name="Line 5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76134" name="Line 6"/>
          <p:cNvSpPr>
            <a:spLocks noChangeShapeType="1"/>
          </p:cNvSpPr>
          <p:nvPr/>
        </p:nvSpPr>
        <p:spPr bwMode="auto">
          <a:xfrm>
            <a:off x="381000" y="12954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00" dirty="0">
              <a:solidFill>
                <a:srgbClr val="000000"/>
              </a:solidFill>
            </a:endParaRP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24802" y="152400"/>
            <a:ext cx="882651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" name="Picture 58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63DE8"/>
              </a:clrFrom>
              <a:clrTo>
                <a:srgbClr val="063DE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1" y="76200"/>
            <a:ext cx="7874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9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063DE8"/>
              </a:clrFrom>
              <a:clrTo>
                <a:srgbClr val="063DE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04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71500" y="6451600"/>
            <a:ext cx="2095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Current as of 3 Jan 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15100" y="646471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91851E-A52A-4F99-9A51-583C138B4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40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/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charset="0"/>
        </a:defRPr>
      </a:lvl9pPr>
    </p:titleStyle>
    <p:bodyStyle>
      <a:lvl1pPr marL="285750" indent="-285750" algn="l" rtl="0" eaLnBrk="1" fontAlgn="base" hangingPunct="1">
        <a:spcBef>
          <a:spcPct val="20000"/>
        </a:spcBef>
        <a:spcAft>
          <a:spcPct val="0"/>
        </a:spcAft>
        <a:buClr>
          <a:srgbClr val="151C77"/>
        </a:buClr>
        <a:buSzPct val="8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688975" indent="-282575" algn="l" rtl="0" eaLnBrk="1" fontAlgn="base" hangingPunct="1">
        <a:spcBef>
          <a:spcPct val="20000"/>
        </a:spcBef>
        <a:spcAft>
          <a:spcPct val="0"/>
        </a:spcAft>
        <a:buClr>
          <a:srgbClr val="151C77"/>
        </a:buClr>
        <a:buSzPct val="80000"/>
        <a:buFont typeface="Wingdings" pitchFamily="2" charset="2"/>
        <a:buChar char="n"/>
        <a:defRPr sz="2600" b="1">
          <a:solidFill>
            <a:schemeClr val="tx1"/>
          </a:solidFill>
          <a:latin typeface="+mn-lt"/>
        </a:defRPr>
      </a:lvl2pPr>
      <a:lvl3pPr marL="1027113" indent="-223838" algn="l" rtl="0" eaLnBrk="1" fontAlgn="base" hangingPunct="1">
        <a:spcBef>
          <a:spcPct val="20000"/>
        </a:spcBef>
        <a:spcAft>
          <a:spcPct val="0"/>
        </a:spcAft>
        <a:buClr>
          <a:srgbClr val="151C77"/>
        </a:buClr>
        <a:buSzPct val="8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114801" y="4343400"/>
            <a:ext cx="4579256" cy="1113971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Adverse Actions</a:t>
            </a:r>
          </a:p>
          <a:p>
            <a:r>
              <a:rPr lang="en-US" dirty="0">
                <a:cs typeface="Arial"/>
              </a:rPr>
              <a:t>1st Lt Shepard</a:t>
            </a:r>
          </a:p>
          <a:p>
            <a:r>
              <a:rPr lang="en-US" dirty="0">
                <a:cs typeface="Arial"/>
              </a:rPr>
              <a:t>A1C George, TSgt Pain</a:t>
            </a:r>
          </a:p>
          <a:p>
            <a:r>
              <a:rPr lang="en-US" dirty="0"/>
              <a:t>Office of the Staff Judge Advocate</a:t>
            </a:r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LOCAR Writing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91851E-A52A-4F99-9A51-583C138B4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88463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Record of Individual Counseling, AF Form 174 (RIC)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Used to record a verbal counseling or as a written counseling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be positive or negative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Least severe form of written administrative action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Optional Filing in UIF for Officers and Enlisted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05115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2E3-99DA-F5BB-6253-6962D04BC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 Form 174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D39605-119B-3ABF-C628-50E8B093B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1366920"/>
            <a:ext cx="5105400" cy="495007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D029E-4A92-D51F-989C-32CE521C97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Current as of 3 Jan 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B6545B-2A3F-D6D2-D7DA-3FC94E69E1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91851E-A52A-4F99-9A51-583C138B4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55377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705600" cy="1143000"/>
          </a:xfrm>
        </p:spPr>
        <p:txBody>
          <a:bodyPr>
            <a:normAutofit/>
          </a:bodyPr>
          <a:lstStyle/>
          <a:p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Letters of Counseling (LOCs)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Administrative censure (expression of disapproval) for violation of standards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Used for correcting habits or shortcomings not criminal or illegal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Help Airmen use good judgement, assume responsibility, understand and maintain standards, and face and solve problems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Optional Filing in UIF for Officers and Enlisted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0339" lvl="3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4828511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553200" cy="1143000"/>
          </a:xfrm>
        </p:spPr>
        <p:txBody>
          <a:bodyPr>
            <a:normAutofit/>
          </a:bodyPr>
          <a:lstStyle/>
          <a:p>
            <a:pPr algn="r"/>
            <a:r>
              <a:rPr lang="en-US" sz="3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Letters of 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Admonishment</a:t>
            </a:r>
            <a:r>
              <a:rPr lang="en-US" sz="3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(LOAs)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More severe than RIC/LOC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Used to document a first offense or address behaviors not corrected through counseling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Optional Filing in UIF for Officers and Enlisted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Officers: If not UIF – Must file in PIF</a:t>
            </a:r>
          </a:p>
          <a:p>
            <a:pPr marL="680339" lvl="3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7650494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Letters of Reprimand (LORs)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More severe than a counseling or admonishment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Indicates stronger degree of official censure (expression of disapproval)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Used when other methods have failed to correct behavior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Optional filing in UIF for Enlisted, mandatory for Officers</a:t>
            </a:r>
          </a:p>
          <a:p>
            <a:pPr marL="680339" lvl="3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7152093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to Write LOC/A/R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A4B6B9-117B-8EFD-B66A-BA2122D2F5EE}"/>
              </a:ext>
            </a:extLst>
          </p:cNvPr>
          <p:cNvSpPr txBox="1"/>
          <p:nvPr/>
        </p:nvSpPr>
        <p:spPr>
          <a:xfrm>
            <a:off x="914400" y="1447800"/>
            <a:ext cx="7391400" cy="1600438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/>
              <a:t>PARAGRAPH ONE</a:t>
            </a:r>
          </a:p>
          <a:p>
            <a:r>
              <a:rPr lang="en-US" sz="1600" dirty="0"/>
              <a:t>On [DATE] you [FACTS]</a:t>
            </a:r>
            <a:endParaRPr lang="en-US" sz="1600" dirty="0">
              <a:cs typeface="Arial"/>
            </a:endParaRP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Discuss the events that occurred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MUST include evidence for each allegation in attachments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May cite UCMJ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EA5ACB-307D-6925-A7F9-53378ABC62B1}"/>
              </a:ext>
            </a:extLst>
          </p:cNvPr>
          <p:cNvSpPr txBox="1"/>
          <p:nvPr/>
        </p:nvSpPr>
        <p:spPr>
          <a:xfrm>
            <a:off x="926841" y="3352800"/>
            <a:ext cx="7391400" cy="1846659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PARAGRAPH TWO</a:t>
            </a:r>
          </a:p>
          <a:p>
            <a:r>
              <a:rPr lang="en-US" sz="1600" dirty="0"/>
              <a:t>You are hereby REPRIMANDED! 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Discuss the impact of what the member did or failed to 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Discuss what improvement is expected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Last sentence: You conduct is unacceptable and any further deviation may result in more sever 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0BCDEB-31F6-C146-F293-7BB413099071}"/>
              </a:ext>
            </a:extLst>
          </p:cNvPr>
          <p:cNvSpPr txBox="1"/>
          <p:nvPr/>
        </p:nvSpPr>
        <p:spPr>
          <a:xfrm>
            <a:off x="950168" y="5531689"/>
            <a:ext cx="7391400" cy="615553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PARAGRAPH THREE</a:t>
            </a:r>
          </a:p>
          <a:p>
            <a:r>
              <a:rPr lang="en-US" sz="1600" dirty="0"/>
              <a:t>STANDARD TEXT</a:t>
            </a:r>
          </a:p>
        </p:txBody>
      </p:sp>
    </p:spTree>
    <p:extLst>
      <p:ext uri="{BB962C8B-B14F-4D97-AF65-F5344CB8AC3E}">
        <p14:creationId xmlns:p14="http://schemas.microsoft.com/office/powerpoint/2010/main" val="126718681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Requirements for written</a:t>
            </a:r>
            <a:b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LOCs, LOAs, LORs,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Attachments (redact PA &amp; PII)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6125" lvl="1" indent="-342900">
              <a:buFont typeface="Wingdings" panose="05000000000000000000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Relevant statements/MFRs</a:t>
            </a:r>
          </a:p>
          <a:p>
            <a:pPr marL="403225" lvl="1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6125" lvl="1" indent="-342900">
              <a:buFont typeface="Wingdings" panose="05000000000000000000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Portions of investigations  (Release Authorization is required)</a:t>
            </a:r>
          </a:p>
          <a:p>
            <a:pPr marL="746125" lvl="1" indent="-342900">
              <a:buFont typeface="Wingdings" panose="05000000000000000000" pitchFamily="2" charset="2"/>
              <a:buChar char="ü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6125" lvl="1" indent="-342900">
              <a:buFont typeface="Wingdings" panose="05000000000000000000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Reports, logs,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6125" lvl="1" indent="-342900">
              <a:buFont typeface="Wingdings" panose="05000000000000000000" pitchFamily="2" charset="2"/>
              <a:buChar char="ü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6125" lvl="1" indent="-342900">
              <a:buFont typeface="Wingdings" panose="05000000000000000000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Other documents that serve, in part or in whole, as the basis for the letter</a:t>
            </a:r>
          </a:p>
        </p:txBody>
      </p:sp>
    </p:spTree>
    <p:extLst>
      <p:ext uri="{BB962C8B-B14F-4D97-AF65-F5344CB8AC3E}">
        <p14:creationId xmlns:p14="http://schemas.microsoft.com/office/powerpoint/2010/main" val="424257682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BCC1D-6110-9331-B39C-7E883558B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INDORSEMENTS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BD8D7-4EF3-F1C4-7DD5-B8D40FE94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Must include proper </a:t>
            </a:r>
            <a:r>
              <a:rPr lang="en-US" u="sng" dirty="0"/>
              <a:t>four</a:t>
            </a:r>
            <a:r>
              <a:rPr lang="en-US" dirty="0"/>
              <a:t> indorsements outlined in DAFI 36-2907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DO NOT USE LOCAR GENERATORS ONLINE!</a:t>
            </a: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400" dirty="0"/>
              <a:t>*Legal office provides LOCAR template*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2B1C3-F11A-07D2-7315-CD875FB22B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Current as of 3 Jan 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8F80A5-07E7-8FD9-C5C6-F3429CE5C1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91851E-A52A-4F99-9A51-583C138B4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78471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61A47-5AEE-BD15-9DF4-32F5301A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SHEET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B30AC0-7567-AD2A-CF1E-B0E42D58E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8092" y="1631011"/>
            <a:ext cx="3395766" cy="407857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3AB6B2-FA51-DD82-FC3D-560A3E5ED8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Current as of 3 Jan 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576E15-15F1-E9C4-6226-1F606977EC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91851E-A52A-4F99-9A51-583C138B4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5822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Scenarios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0339" lvl="3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SrA George crashed his GOV at work.</a:t>
            </a:r>
          </a:p>
          <a:p>
            <a:pPr marL="680339" lvl="3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680339" lvl="3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Previous LOCARs</a:t>
            </a:r>
          </a:p>
          <a:p>
            <a:pPr marL="1137539" lvl="4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RIC for substandard work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BE81B3-9BCA-A541-1E24-F5B60AB45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810000"/>
            <a:ext cx="5410200" cy="262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837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Clr>
                <a:srgbClr val="151C77"/>
              </a:buClr>
              <a:buNone/>
              <a:tabLst>
                <a:tab pos="299720" algn="l"/>
              </a:tabLst>
            </a:pPr>
            <a:endParaRPr lang="en-US" sz="2400" dirty="0">
              <a:cs typeface="Arial"/>
            </a:endParaRPr>
          </a:p>
          <a:p>
            <a:pPr>
              <a:spcBef>
                <a:spcPts val="1200"/>
              </a:spcBef>
              <a:buClr>
                <a:srgbClr val="151C77"/>
              </a:buClr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sz="2400" dirty="0">
                <a:cs typeface="Arial"/>
              </a:rPr>
              <a:t>DAFI 36-2907, </a:t>
            </a:r>
            <a:r>
              <a:rPr lang="en-US" sz="2400" i="1" dirty="0">
                <a:latin typeface="+mj-lt"/>
                <a:cs typeface="Times New Roman" panose="02020603050405020304" pitchFamily="18" charset="0"/>
              </a:rPr>
              <a:t>Adverse Administrative Actions, dated 14 October 2022</a:t>
            </a:r>
          </a:p>
          <a:p>
            <a:pPr marL="0" indent="0">
              <a:buNone/>
            </a:pPr>
            <a:r>
              <a:rPr lang="en-US" sz="2000" dirty="0"/>
              <a:t>			</a:t>
            </a:r>
          </a:p>
          <a:p>
            <a:pPr marL="339725" lvl="1">
              <a:buFont typeface="Arial" panose="020B0604020202020204" pitchFamily="34" charset="0"/>
              <a:buChar char="•"/>
            </a:pPr>
            <a:r>
              <a:rPr lang="en-US" sz="2400" dirty="0"/>
              <a:t>Privacy Act of 1974</a:t>
            </a:r>
          </a:p>
          <a:p>
            <a:pPr marL="57150" lvl="1" indent="0">
              <a:buNone/>
            </a:pPr>
            <a:endParaRPr lang="en-US" sz="2000" dirty="0"/>
          </a:p>
          <a:p>
            <a:pPr marL="111125" lvl="1" indent="0">
              <a:buNone/>
            </a:pPr>
            <a:endParaRPr lang="en-US" sz="2000" dirty="0"/>
          </a:p>
          <a:p>
            <a:pPr marL="393192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7156489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Scenarios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0339" lvl="3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Amn Shepard forgot her RAB and was detained by Security Forces.</a:t>
            </a:r>
          </a:p>
          <a:p>
            <a:pPr marL="1137539" lvl="4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Previous LOCARs</a:t>
            </a:r>
          </a:p>
          <a:p>
            <a:pPr marL="1594739" lvl="5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1 LOC for disrespecting an NCO</a:t>
            </a:r>
          </a:p>
          <a:p>
            <a:pPr marL="1594739" lvl="5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1 LOA for PT failures</a:t>
            </a:r>
          </a:p>
          <a:p>
            <a:pPr marL="680339" lvl="3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8DCA78-DB8C-CF87-A860-624EB87BD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280" y="3886200"/>
            <a:ext cx="466344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5554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Scenarios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0339" lvl="3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The shirt called to let you know that A1C Pain left the bar last night without paying his tab.</a:t>
            </a:r>
          </a:p>
          <a:p>
            <a:pPr marL="680339" lvl="3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680339" lvl="3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Previous LOCARs</a:t>
            </a:r>
          </a:p>
          <a:p>
            <a:pPr marL="1137539" lvl="4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1 LOC for being late to work.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E76D38-44E2-55E4-18AE-B49EFBCD4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816" y="4419600"/>
            <a:ext cx="4442367" cy="202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5051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Scenarios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0339" lvl="3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AB Snuffy came through the gate past curfew hours.</a:t>
            </a:r>
          </a:p>
          <a:p>
            <a:pPr marL="680339" lvl="3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680339" lvl="3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Previous LOCARs</a:t>
            </a:r>
          </a:p>
          <a:p>
            <a:pPr marL="1137539" lvl="4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None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ED63F-244F-D68F-A4BD-CB0E621F8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4114800"/>
            <a:ext cx="4495799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0223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09728" indent="0" algn="ctr">
              <a:buNone/>
            </a:pPr>
            <a:r>
              <a:rPr lang="en-US" sz="8000" dirty="0">
                <a:solidFill>
                  <a:schemeClr val="accent1">
                    <a:lumMod val="50000"/>
                  </a:schemeClr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7013497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Clr>
                <a:srgbClr val="151C77"/>
              </a:buClr>
              <a:buNone/>
              <a:tabLst>
                <a:tab pos="299720" algn="l"/>
              </a:tabLst>
            </a:pPr>
            <a:endParaRPr lang="en-US" sz="2400" dirty="0">
              <a:cs typeface="Arial"/>
            </a:endParaRPr>
          </a:p>
          <a:p>
            <a:pPr>
              <a:spcBef>
                <a:spcPts val="1200"/>
              </a:spcBef>
              <a:buClr>
                <a:srgbClr val="151C77"/>
              </a:buClr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sz="2400" dirty="0">
                <a:cs typeface="Arial"/>
              </a:rPr>
              <a:t>Who can use counseling, admonishment, and reprimand</a:t>
            </a:r>
          </a:p>
          <a:p>
            <a:pPr>
              <a:spcBef>
                <a:spcPts val="1200"/>
              </a:spcBef>
              <a:buClr>
                <a:srgbClr val="151C77"/>
              </a:buClr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sz="2400" i="1" dirty="0">
                <a:latin typeface="+mj-lt"/>
                <a:cs typeface="Times New Roman" panose="02020603050405020304" pitchFamily="18" charset="0"/>
              </a:rPr>
              <a:t>What’s the purpose</a:t>
            </a:r>
          </a:p>
          <a:p>
            <a:pPr>
              <a:spcBef>
                <a:spcPts val="1200"/>
              </a:spcBef>
              <a:buClr>
                <a:srgbClr val="151C77"/>
              </a:buClr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sz="2400" i="1" dirty="0">
                <a:latin typeface="+mj-lt"/>
                <a:cs typeface="Times New Roman" panose="02020603050405020304" pitchFamily="18" charset="0"/>
              </a:rPr>
              <a:t>How to document counseling</a:t>
            </a:r>
          </a:p>
          <a:p>
            <a:pPr>
              <a:spcBef>
                <a:spcPts val="1200"/>
              </a:spcBef>
              <a:buClr>
                <a:srgbClr val="151C77"/>
              </a:buClr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sz="2400" i="1" dirty="0">
                <a:latin typeface="+mj-lt"/>
                <a:cs typeface="Times New Roman" panose="02020603050405020304" pitchFamily="18" charset="0"/>
              </a:rPr>
              <a:t>Requirements for LOCs/LOAs/LORs</a:t>
            </a:r>
            <a:endParaRPr lang="en-US" sz="2000" dirty="0"/>
          </a:p>
          <a:p>
            <a:pPr marL="111125" lvl="1" indent="0">
              <a:buNone/>
            </a:pPr>
            <a:endParaRPr lang="en-US" sz="2000" dirty="0"/>
          </a:p>
          <a:p>
            <a:pPr marL="393192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2157976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C0C91-CB55-611B-7513-0A1C0A250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Progressive Discipline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77CF15-31C3-6FBE-A780-304D4C6312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Current as of 3 Jan 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774EA1-E3F1-B01D-F13D-5370C3E057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91851E-A52A-4F99-9A51-583C138B4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341DD6EC-B5FA-0303-D1C9-2121B95D3B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3098894"/>
              </p:ext>
            </p:extLst>
          </p:nvPr>
        </p:nvGraphicFramePr>
        <p:xfrm>
          <a:off x="560388" y="1508125"/>
          <a:ext cx="8131175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F8FCF2-CDB2-F086-850F-04E1F74D17CA}"/>
              </a:ext>
            </a:extLst>
          </p:cNvPr>
          <p:cNvCxnSpPr>
            <a:cxnSpLocks/>
          </p:cNvCxnSpPr>
          <p:nvPr/>
        </p:nvCxnSpPr>
        <p:spPr>
          <a:xfrm flipV="1">
            <a:off x="2557819" y="4191000"/>
            <a:ext cx="3940175" cy="1371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32131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Purpose of Counseling, Admonition, Reprimand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Used to improve, correct, and instruct subordinates who depart from standards of performance, conduct, bearing, and integrity, on or off duty, and whose actions degrade the individual and unit's mission.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be used for offenses committed on and off duty</a:t>
            </a:r>
          </a:p>
          <a:p>
            <a:pPr marL="401638" lvl="2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70900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Who can use LOCAR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2133600"/>
            <a:ext cx="746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General Officers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Commanders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First Sergeants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Supervisors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Other persons in member’s chain of command</a:t>
            </a:r>
          </a:p>
        </p:txBody>
      </p:sp>
    </p:spTree>
    <p:extLst>
      <p:ext uri="{BB962C8B-B14F-4D97-AF65-F5344CB8AC3E}">
        <p14:creationId xmlns:p14="http://schemas.microsoft.com/office/powerpoint/2010/main" val="221715938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Standard of Proof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standard of proof for adverse administrative actions is the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“preponderance of the evidence”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6125" lvl="1" indent="-342900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Exists when it is more likely than not that the events alleged have occurred</a:t>
            </a:r>
          </a:p>
          <a:p>
            <a:pPr marL="746125" lvl="1" indent="-342900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Determined by evidence and witness’ behavior &amp; knowledge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such proof is lacking – legally insufficient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93611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76200"/>
            <a:ext cx="6400800" cy="1143000"/>
          </a:xfrm>
        </p:spPr>
        <p:txBody>
          <a:bodyPr/>
          <a:lstStyle/>
          <a:p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Documenting Counseling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410" y="1584325"/>
            <a:ext cx="8131175" cy="47402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use AF Form 174,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Record of Individual Counseling (RIC)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Plain bond paper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AF Letterhead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Used for positive and negative counseling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Can be filed in UIF</a:t>
            </a:r>
          </a:p>
          <a:p>
            <a:pPr marL="109728" indent="0">
              <a:buNone/>
            </a:pPr>
            <a:r>
              <a:rPr lang="en-US" sz="2000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7056065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Privacy Act of 1974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LOCs, LOAs, LORs are subject to rules of access, protection, and disclosure outlined in the Privacy Act of 1974</a:t>
            </a:r>
          </a:p>
        </p:txBody>
      </p:sp>
    </p:spTree>
    <p:extLst>
      <p:ext uri="{BB962C8B-B14F-4D97-AF65-F5344CB8AC3E}">
        <p14:creationId xmlns:p14="http://schemas.microsoft.com/office/powerpoint/2010/main" val="148866877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28_New WSM Slide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_New WSM Slid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New WSM Slide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 WSM Slide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 WSM Slide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 WSM Slide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 WSM Slide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 WSM Slide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 WSM Slide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35 FW JA Master Briefing Slide" id="{F986989C-0884-4480-9F81-AD7C1C4C63DE}" vid="{59C53278-2FC2-435E-B666-077E568677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8EFDE38A067445A98FFBABB25D7E75" ma:contentTypeVersion="2" ma:contentTypeDescription="Create a new document." ma:contentTypeScope="" ma:versionID="42c1927b9820a636d33de4c09bb65be6">
  <xsd:schema xmlns:xsd="http://www.w3.org/2001/XMLSchema" xmlns:xs="http://www.w3.org/2001/XMLSchema" xmlns:p="http://schemas.microsoft.com/office/2006/metadata/properties" xmlns:ns3="1f23b221-e1e7-44a5-ba74-e7f5c84622c8" targetNamespace="http://schemas.microsoft.com/office/2006/metadata/properties" ma:root="true" ma:fieldsID="7843e06dd19efdbd29a9e972593c13c8" ns3:_="">
    <xsd:import namespace="1f23b221-e1e7-44a5-ba74-e7f5c84622c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23b221-e1e7-44a5-ba74-e7f5c84622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F4B1C8-9612-4B46-A511-0D84CC86C2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23b221-e1e7-44a5-ba74-e7f5c84622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E20DFA-D0AA-429C-8AEF-C39DDA9C22A5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1f23b221-e1e7-44a5-ba74-e7f5c84622c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EA038F3-3D0B-4F61-96D6-90328FB985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677</TotalTime>
  <Words>737</Words>
  <Application>Microsoft Office PowerPoint</Application>
  <PresentationFormat>On-screen Show (4:3)</PresentationFormat>
  <Paragraphs>162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28_New WSM Slide Template</vt:lpstr>
      <vt:lpstr>LOCAR Writing</vt:lpstr>
      <vt:lpstr>References</vt:lpstr>
      <vt:lpstr>Overview</vt:lpstr>
      <vt:lpstr>Progressive Discipline</vt:lpstr>
      <vt:lpstr>Purpose of Counseling, Admonition, Reprimand</vt:lpstr>
      <vt:lpstr>Who can use LOCAR</vt:lpstr>
      <vt:lpstr>Standard of Proof</vt:lpstr>
      <vt:lpstr>Documenting Counseling</vt:lpstr>
      <vt:lpstr>The Privacy Act of 1974</vt:lpstr>
      <vt:lpstr>Record of Individual Counseling, AF Form 174 (RIC)</vt:lpstr>
      <vt:lpstr>AF Form 174</vt:lpstr>
      <vt:lpstr>Letters of Counseling (LOCs)</vt:lpstr>
      <vt:lpstr>Letters of Admonishment (LOAs)</vt:lpstr>
      <vt:lpstr>Letters of Reprimand (LORs)</vt:lpstr>
      <vt:lpstr>How to Write LOC/A/R</vt:lpstr>
      <vt:lpstr>Requirements for written LOCs, LOAs, LORs, cont’d</vt:lpstr>
      <vt:lpstr>INDORSEMENTS </vt:lpstr>
      <vt:lpstr>TIP SHEET</vt:lpstr>
      <vt:lpstr>Scenarios</vt:lpstr>
      <vt:lpstr>Scenarios</vt:lpstr>
      <vt:lpstr>Scenarios</vt:lpstr>
      <vt:lpstr>Scenarios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Tenia Sheppard</dc:creator>
  <cp:lastModifiedBy>GEORGE, CARTER M A1C USAF PACAF 35 FW/JA</cp:lastModifiedBy>
  <cp:revision>62</cp:revision>
  <cp:lastPrinted>2017-08-23T14:50:14Z</cp:lastPrinted>
  <dcterms:created xsi:type="dcterms:W3CDTF">2017-08-23T09:53:37Z</dcterms:created>
  <dcterms:modified xsi:type="dcterms:W3CDTF">2024-08-26T06:29:06Z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2017-05-01T00:00:00Z</vt:filetime>
  </property>
  <property fmtid="{D5CDD505-2E9C-101B-9397-08002B2CF9AE}" pid="3" name="LastSaved">
    <vt:filetime>2017-08-23T00:00:00Z</vt:filetime>
  </property>
  <property fmtid="{D5CDD505-2E9C-101B-9397-08002B2CF9AE}" pid="4" name="ContentTypeId">
    <vt:lpwstr>0x0101008D8EFDE38A067445A98FFBABB25D7E75</vt:lpwstr>
  </property>
</Properties>
</file>